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32" r:id="rId2"/>
    <p:sldId id="322" r:id="rId3"/>
    <p:sldId id="320" r:id="rId4"/>
    <p:sldId id="319" r:id="rId5"/>
    <p:sldId id="324" r:id="rId6"/>
    <p:sldId id="321" r:id="rId7"/>
    <p:sldId id="326" r:id="rId8"/>
    <p:sldId id="328" r:id="rId9"/>
    <p:sldId id="314" r:id="rId10"/>
    <p:sldId id="315" r:id="rId11"/>
    <p:sldId id="323" r:id="rId12"/>
    <p:sldId id="316" r:id="rId13"/>
    <p:sldId id="317" r:id="rId14"/>
    <p:sldId id="327" r:id="rId15"/>
    <p:sldId id="329" r:id="rId16"/>
    <p:sldId id="330" r:id="rId17"/>
    <p:sldId id="277" r:id="rId18"/>
    <p:sldId id="331" r:id="rId19"/>
    <p:sldId id="278" r:id="rId20"/>
    <p:sldId id="280" r:id="rId21"/>
    <p:sldId id="310" r:id="rId22"/>
    <p:sldId id="275" r:id="rId23"/>
    <p:sldId id="274" r:id="rId24"/>
    <p:sldId id="268" r:id="rId25"/>
    <p:sldId id="271" r:id="rId26"/>
    <p:sldId id="334" r:id="rId27"/>
    <p:sldId id="270" r:id="rId28"/>
    <p:sldId id="33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1929BA-410A-4807-8CF4-A786AA1E87A7}">
          <p14:sldIdLst>
            <p14:sldId id="332"/>
            <p14:sldId id="322"/>
            <p14:sldId id="320"/>
            <p14:sldId id="319"/>
            <p14:sldId id="324"/>
            <p14:sldId id="321"/>
            <p14:sldId id="326"/>
            <p14:sldId id="328"/>
            <p14:sldId id="314"/>
            <p14:sldId id="315"/>
            <p14:sldId id="323"/>
            <p14:sldId id="316"/>
            <p14:sldId id="317"/>
            <p14:sldId id="327"/>
            <p14:sldId id="329"/>
            <p14:sldId id="330"/>
            <p14:sldId id="277"/>
            <p14:sldId id="331"/>
            <p14:sldId id="278"/>
            <p14:sldId id="280"/>
            <p14:sldId id="310"/>
          </p14:sldIdLst>
        </p14:section>
        <p14:section name="Untitled Section" id="{60CC91BB-334E-45E3-AA1F-36811C2F6E98}">
          <p14:sldIdLst>
            <p14:sldId id="275"/>
            <p14:sldId id="274"/>
            <p14:sldId id="268"/>
            <p14:sldId id="271"/>
            <p14:sldId id="334"/>
            <p14:sldId id="270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97" autoAdjust="0"/>
  </p:normalViewPr>
  <p:slideViewPr>
    <p:cSldViewPr snapToGrid="0">
      <p:cViewPr varScale="1">
        <p:scale>
          <a:sx n="88" d="100"/>
          <a:sy n="88" d="100"/>
        </p:scale>
        <p:origin x="13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image" Target="../media/image37.jpe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45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hyperlink" Target="http://mrunal.org/2015/01/women-rights-beti-bachao-beti-padhao-sukanya-samridhi.html" TargetMode="External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image" Target="../media/image48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image" Target="../media/image37.jpe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45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hyperlink" Target="http://mrunal.org/2015/01/women-rights-beti-bachao-beti-padhao-sukanya-samridhi.html" TargetMode="External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image" Target="../media/image48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A9E16-10D3-46F6-9C38-773CEB864174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38A531-F2A5-4C86-B393-8AF2F6283361}">
      <dgm:prSet phldrT="[Text]" custT="1"/>
      <dgm:spPr/>
      <dgm:t>
        <a:bodyPr/>
        <a:lstStyle/>
        <a:p>
          <a:r>
            <a:rPr lang="en-US" sz="2400" dirty="0"/>
            <a:t>Census</a:t>
          </a:r>
        </a:p>
      </dgm:t>
    </dgm:pt>
    <dgm:pt modelId="{22399497-0E92-4481-8B62-B88E4850F468}" type="parTrans" cxnId="{D73CCF69-FADC-43EE-914C-76D17457AFCD}">
      <dgm:prSet/>
      <dgm:spPr/>
      <dgm:t>
        <a:bodyPr/>
        <a:lstStyle/>
        <a:p>
          <a:endParaRPr lang="en-US"/>
        </a:p>
      </dgm:t>
    </dgm:pt>
    <dgm:pt modelId="{4D777536-2B89-4A67-A99C-3AE1C553C720}" type="sibTrans" cxnId="{D73CCF69-FADC-43EE-914C-76D17457AFCD}">
      <dgm:prSet/>
      <dgm:spPr/>
      <dgm:t>
        <a:bodyPr/>
        <a:lstStyle/>
        <a:p>
          <a:endParaRPr lang="en-US"/>
        </a:p>
      </dgm:t>
    </dgm:pt>
    <dgm:pt modelId="{77E0E11B-C117-44E8-9B82-14DBD37D7CF9}">
      <dgm:prSet phldrT="[Text]" custT="1"/>
      <dgm:spPr/>
      <dgm:t>
        <a:bodyPr/>
        <a:lstStyle/>
        <a:p>
          <a:r>
            <a:rPr lang="en-US" sz="2400" dirty="0"/>
            <a:t>Edu. Policy 2016</a:t>
          </a:r>
        </a:p>
      </dgm:t>
    </dgm:pt>
    <dgm:pt modelId="{3706F2A4-231C-406B-BBDA-AD55126D8E7C}" type="parTrans" cxnId="{46F29A2B-45CC-4959-B35F-F1EEE9F1270E}">
      <dgm:prSet/>
      <dgm:spPr/>
      <dgm:t>
        <a:bodyPr/>
        <a:lstStyle/>
        <a:p>
          <a:endParaRPr lang="en-US"/>
        </a:p>
      </dgm:t>
    </dgm:pt>
    <dgm:pt modelId="{2C580B63-88D0-4E56-AADF-7996334133E6}" type="sibTrans" cxnId="{46F29A2B-45CC-4959-B35F-F1EEE9F1270E}">
      <dgm:prSet/>
      <dgm:spPr/>
      <dgm:t>
        <a:bodyPr/>
        <a:lstStyle/>
        <a:p>
          <a:endParaRPr lang="en-US"/>
        </a:p>
      </dgm:t>
    </dgm:pt>
    <dgm:pt modelId="{9E853841-E54A-4FE5-9D01-DFC060D48AF3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 dirty="0"/>
            <a:t>Health-Women, Children</a:t>
          </a:r>
        </a:p>
      </dgm:t>
    </dgm:pt>
    <dgm:pt modelId="{9C1F248B-32B0-49AD-8B27-83C432480741}" type="parTrans" cxnId="{A56102AE-8DCB-4CE5-9B6B-29089E8227D5}">
      <dgm:prSet/>
      <dgm:spPr/>
      <dgm:t>
        <a:bodyPr/>
        <a:lstStyle/>
        <a:p>
          <a:endParaRPr lang="en-US"/>
        </a:p>
      </dgm:t>
    </dgm:pt>
    <dgm:pt modelId="{35101AB8-6833-47C9-A862-030D45A03141}" type="sibTrans" cxnId="{A56102AE-8DCB-4CE5-9B6B-29089E8227D5}">
      <dgm:prSet/>
      <dgm:spPr/>
      <dgm:t>
        <a:bodyPr/>
        <a:lstStyle/>
        <a:p>
          <a:endParaRPr lang="en-US"/>
        </a:p>
      </dgm:t>
    </dgm:pt>
    <dgm:pt modelId="{2FEFF5B6-1686-47D9-9C38-DF8163C94AA8}">
      <dgm:prSet phldrT="[Text]" custT="1"/>
      <dgm:spPr/>
      <dgm:t>
        <a:bodyPr/>
        <a:lstStyle/>
        <a:p>
          <a:r>
            <a:rPr lang="en-US" sz="2400" dirty="0"/>
            <a:t>HDI-2015 | SDG</a:t>
          </a:r>
        </a:p>
      </dgm:t>
    </dgm:pt>
    <dgm:pt modelId="{13AE8F07-6862-4F07-8EF1-EE4D2609EBF6}" type="parTrans" cxnId="{78DA0B2A-885C-4F40-B3FE-980FF8DC962A}">
      <dgm:prSet/>
      <dgm:spPr/>
      <dgm:t>
        <a:bodyPr/>
        <a:lstStyle/>
        <a:p>
          <a:endParaRPr lang="en-US"/>
        </a:p>
      </dgm:t>
    </dgm:pt>
    <dgm:pt modelId="{108E4DFF-8DAD-4183-9AE8-52BE223F8078}" type="sibTrans" cxnId="{78DA0B2A-885C-4F40-B3FE-980FF8DC962A}">
      <dgm:prSet/>
      <dgm:spPr/>
      <dgm:t>
        <a:bodyPr/>
        <a:lstStyle/>
        <a:p>
          <a:endParaRPr lang="en-US"/>
        </a:p>
      </dgm:t>
    </dgm:pt>
    <dgm:pt modelId="{5D7072CE-2D52-40BC-A122-5E47D2F7FF09}" type="pres">
      <dgm:prSet presAssocID="{3C5A9E16-10D3-46F6-9C38-773CEB864174}" presName="diagram" presStyleCnt="0">
        <dgm:presLayoutVars>
          <dgm:dir/>
        </dgm:presLayoutVars>
      </dgm:prSet>
      <dgm:spPr/>
    </dgm:pt>
    <dgm:pt modelId="{B718CE1C-7B0A-4376-9E08-6371FD561B2B}" type="pres">
      <dgm:prSet presAssocID="{E538A531-F2A5-4C86-B393-8AF2F6283361}" presName="composite" presStyleCnt="0"/>
      <dgm:spPr/>
    </dgm:pt>
    <dgm:pt modelId="{79E2B284-BAC0-4D0C-B7F2-580854EDBC88}" type="pres">
      <dgm:prSet presAssocID="{E538A531-F2A5-4C86-B393-8AF2F6283361}" presName="Image" presStyleLbl="bgShp" presStyleIdx="0" presStyleCnt="4" custScaleX="7710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0A4FA85-BE4F-411E-9B74-BD7A5F6699E8}" type="pres">
      <dgm:prSet presAssocID="{E538A531-F2A5-4C86-B393-8AF2F6283361}" presName="Parent" presStyleLbl="node0" presStyleIdx="0" presStyleCnt="4">
        <dgm:presLayoutVars>
          <dgm:bulletEnabled val="1"/>
        </dgm:presLayoutVars>
      </dgm:prSet>
      <dgm:spPr/>
    </dgm:pt>
    <dgm:pt modelId="{45F9A06D-D3EC-4778-99DD-B4EF97732C61}" type="pres">
      <dgm:prSet presAssocID="{4D777536-2B89-4A67-A99C-3AE1C553C720}" presName="sibTrans" presStyleCnt="0"/>
      <dgm:spPr/>
    </dgm:pt>
    <dgm:pt modelId="{F9063B7B-0E71-4703-A344-F56841501D92}" type="pres">
      <dgm:prSet presAssocID="{77E0E11B-C117-44E8-9B82-14DBD37D7CF9}" presName="composite" presStyleCnt="0"/>
      <dgm:spPr/>
    </dgm:pt>
    <dgm:pt modelId="{B465C5CE-6045-4EB6-91C1-3E9FFE8D79D8}" type="pres">
      <dgm:prSet presAssocID="{77E0E11B-C117-44E8-9B82-14DBD37D7CF9}" presName="Image" presStyleLbl="bgShp" presStyleIdx="1" presStyleCnt="4" custScaleX="7910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8D07FCD-8A20-410C-A5B7-3708BAA5EDDC}" type="pres">
      <dgm:prSet presAssocID="{77E0E11B-C117-44E8-9B82-14DBD37D7CF9}" presName="Parent" presStyleLbl="node0" presStyleIdx="1" presStyleCnt="4">
        <dgm:presLayoutVars>
          <dgm:bulletEnabled val="1"/>
        </dgm:presLayoutVars>
      </dgm:prSet>
      <dgm:spPr/>
    </dgm:pt>
    <dgm:pt modelId="{5AF00B5A-BBBE-4105-9085-FF14852AD7BD}" type="pres">
      <dgm:prSet presAssocID="{2C580B63-88D0-4E56-AADF-7996334133E6}" presName="sibTrans" presStyleCnt="0"/>
      <dgm:spPr/>
    </dgm:pt>
    <dgm:pt modelId="{042176F9-2763-4C03-A972-6D73EA861277}" type="pres">
      <dgm:prSet presAssocID="{9E853841-E54A-4FE5-9D01-DFC060D48AF3}" presName="composite" presStyleCnt="0"/>
      <dgm:spPr/>
    </dgm:pt>
    <dgm:pt modelId="{61699845-A71D-44D2-B519-A9D5F66B48C7}" type="pres">
      <dgm:prSet presAssocID="{9E853841-E54A-4FE5-9D01-DFC060D48AF3}" presName="Image" presStyleLbl="bgShp" presStyleIdx="2" presStyleCnt="4" custScaleX="7928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DC544EF-9D0D-4227-9A21-0BCF5E916C96}" type="pres">
      <dgm:prSet presAssocID="{9E853841-E54A-4FE5-9D01-DFC060D48AF3}" presName="Parent" presStyleLbl="node0" presStyleIdx="2" presStyleCnt="4">
        <dgm:presLayoutVars>
          <dgm:bulletEnabled val="1"/>
        </dgm:presLayoutVars>
      </dgm:prSet>
      <dgm:spPr/>
    </dgm:pt>
    <dgm:pt modelId="{B49AB4A2-FBB2-44D7-BAB8-A0656338A77B}" type="pres">
      <dgm:prSet presAssocID="{35101AB8-6833-47C9-A862-030D45A03141}" presName="sibTrans" presStyleCnt="0"/>
      <dgm:spPr/>
    </dgm:pt>
    <dgm:pt modelId="{F4380045-B662-4AF8-B6C6-94228705F601}" type="pres">
      <dgm:prSet presAssocID="{2FEFF5B6-1686-47D9-9C38-DF8163C94AA8}" presName="composite" presStyleCnt="0"/>
      <dgm:spPr/>
    </dgm:pt>
    <dgm:pt modelId="{83FE66F1-725B-41EF-9C98-511A8EB67030}" type="pres">
      <dgm:prSet presAssocID="{2FEFF5B6-1686-47D9-9C38-DF8163C94AA8}" presName="Image" presStyleLbl="bgShp" presStyleIdx="3" presStyleCnt="4" custScaleX="7710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B0C63D5-A3CC-40B5-AF50-CCFB25C7023F}" type="pres">
      <dgm:prSet presAssocID="{2FEFF5B6-1686-47D9-9C38-DF8163C94AA8}" presName="Parent" presStyleLbl="node0" presStyleIdx="3" presStyleCnt="4">
        <dgm:presLayoutVars>
          <dgm:bulletEnabled val="1"/>
        </dgm:presLayoutVars>
      </dgm:prSet>
      <dgm:spPr/>
    </dgm:pt>
  </dgm:ptLst>
  <dgm:cxnLst>
    <dgm:cxn modelId="{0A3491D1-7553-4CBE-A90A-F7CD54A24D36}" type="presOf" srcId="{3C5A9E16-10D3-46F6-9C38-773CEB864174}" destId="{5D7072CE-2D52-40BC-A122-5E47D2F7FF09}" srcOrd="0" destOrd="0" presId="urn:microsoft.com/office/officeart/2008/layout/BendingPictureCaption"/>
    <dgm:cxn modelId="{D2E2F546-2B7E-4AF1-B28F-D6ED313AC5DB}" type="presOf" srcId="{E538A531-F2A5-4C86-B393-8AF2F6283361}" destId="{C0A4FA85-BE4F-411E-9B74-BD7A5F6699E8}" srcOrd="0" destOrd="0" presId="urn:microsoft.com/office/officeart/2008/layout/BendingPictureCaption"/>
    <dgm:cxn modelId="{A56102AE-8DCB-4CE5-9B6B-29089E8227D5}" srcId="{3C5A9E16-10D3-46F6-9C38-773CEB864174}" destId="{9E853841-E54A-4FE5-9D01-DFC060D48AF3}" srcOrd="2" destOrd="0" parTransId="{9C1F248B-32B0-49AD-8B27-83C432480741}" sibTransId="{35101AB8-6833-47C9-A862-030D45A03141}"/>
    <dgm:cxn modelId="{46F29A2B-45CC-4959-B35F-F1EEE9F1270E}" srcId="{3C5A9E16-10D3-46F6-9C38-773CEB864174}" destId="{77E0E11B-C117-44E8-9B82-14DBD37D7CF9}" srcOrd="1" destOrd="0" parTransId="{3706F2A4-231C-406B-BBDA-AD55126D8E7C}" sibTransId="{2C580B63-88D0-4E56-AADF-7996334133E6}"/>
    <dgm:cxn modelId="{D73CCF69-FADC-43EE-914C-76D17457AFCD}" srcId="{3C5A9E16-10D3-46F6-9C38-773CEB864174}" destId="{E538A531-F2A5-4C86-B393-8AF2F6283361}" srcOrd="0" destOrd="0" parTransId="{22399497-0E92-4481-8B62-B88E4850F468}" sibTransId="{4D777536-2B89-4A67-A99C-3AE1C553C720}"/>
    <dgm:cxn modelId="{78DA0B2A-885C-4F40-B3FE-980FF8DC962A}" srcId="{3C5A9E16-10D3-46F6-9C38-773CEB864174}" destId="{2FEFF5B6-1686-47D9-9C38-DF8163C94AA8}" srcOrd="3" destOrd="0" parTransId="{13AE8F07-6862-4F07-8EF1-EE4D2609EBF6}" sibTransId="{108E4DFF-8DAD-4183-9AE8-52BE223F8078}"/>
    <dgm:cxn modelId="{A003F1B5-921A-4B8B-92A9-E62D1334450C}" type="presOf" srcId="{77E0E11B-C117-44E8-9B82-14DBD37D7CF9}" destId="{18D07FCD-8A20-410C-A5B7-3708BAA5EDDC}" srcOrd="0" destOrd="0" presId="urn:microsoft.com/office/officeart/2008/layout/BendingPictureCaption"/>
    <dgm:cxn modelId="{D52389E5-015B-4337-AEA8-BAA521B506F5}" type="presOf" srcId="{9E853841-E54A-4FE5-9D01-DFC060D48AF3}" destId="{3DC544EF-9D0D-4227-9A21-0BCF5E916C96}" srcOrd="0" destOrd="0" presId="urn:microsoft.com/office/officeart/2008/layout/BendingPictureCaption"/>
    <dgm:cxn modelId="{7271D060-C7CC-4B57-B6E6-71CFED6D5108}" type="presOf" srcId="{2FEFF5B6-1686-47D9-9C38-DF8163C94AA8}" destId="{EB0C63D5-A3CC-40B5-AF50-CCFB25C7023F}" srcOrd="0" destOrd="0" presId="urn:microsoft.com/office/officeart/2008/layout/BendingPictureCaption"/>
    <dgm:cxn modelId="{B806EED5-48E5-460B-B413-77BD66123430}" type="presParOf" srcId="{5D7072CE-2D52-40BC-A122-5E47D2F7FF09}" destId="{B718CE1C-7B0A-4376-9E08-6371FD561B2B}" srcOrd="0" destOrd="0" presId="urn:microsoft.com/office/officeart/2008/layout/BendingPictureCaption"/>
    <dgm:cxn modelId="{ED62EFF9-27A1-4E8E-8FCF-FFE055A94737}" type="presParOf" srcId="{B718CE1C-7B0A-4376-9E08-6371FD561B2B}" destId="{79E2B284-BAC0-4D0C-B7F2-580854EDBC88}" srcOrd="0" destOrd="0" presId="urn:microsoft.com/office/officeart/2008/layout/BendingPictureCaption"/>
    <dgm:cxn modelId="{AAD169E5-71A1-4B75-BEA2-C9F9FB0207F0}" type="presParOf" srcId="{B718CE1C-7B0A-4376-9E08-6371FD561B2B}" destId="{C0A4FA85-BE4F-411E-9B74-BD7A5F6699E8}" srcOrd="1" destOrd="0" presId="urn:microsoft.com/office/officeart/2008/layout/BendingPictureCaption"/>
    <dgm:cxn modelId="{630836B2-EAA8-48A0-9399-99EECD15ED32}" type="presParOf" srcId="{5D7072CE-2D52-40BC-A122-5E47D2F7FF09}" destId="{45F9A06D-D3EC-4778-99DD-B4EF97732C61}" srcOrd="1" destOrd="0" presId="urn:microsoft.com/office/officeart/2008/layout/BendingPictureCaption"/>
    <dgm:cxn modelId="{982C6B68-2FAD-4518-8B45-BE99B103A820}" type="presParOf" srcId="{5D7072CE-2D52-40BC-A122-5E47D2F7FF09}" destId="{F9063B7B-0E71-4703-A344-F56841501D92}" srcOrd="2" destOrd="0" presId="urn:microsoft.com/office/officeart/2008/layout/BendingPictureCaption"/>
    <dgm:cxn modelId="{6C775374-05CA-45E7-957D-BFEC8CB74912}" type="presParOf" srcId="{F9063B7B-0E71-4703-A344-F56841501D92}" destId="{B465C5CE-6045-4EB6-91C1-3E9FFE8D79D8}" srcOrd="0" destOrd="0" presId="urn:microsoft.com/office/officeart/2008/layout/BendingPictureCaption"/>
    <dgm:cxn modelId="{2F3215D3-8BD5-43A3-A522-B4CD3FF45CD2}" type="presParOf" srcId="{F9063B7B-0E71-4703-A344-F56841501D92}" destId="{18D07FCD-8A20-410C-A5B7-3708BAA5EDDC}" srcOrd="1" destOrd="0" presId="urn:microsoft.com/office/officeart/2008/layout/BendingPictureCaption"/>
    <dgm:cxn modelId="{097BCB51-87E9-4ECB-B331-668388CAE527}" type="presParOf" srcId="{5D7072CE-2D52-40BC-A122-5E47D2F7FF09}" destId="{5AF00B5A-BBBE-4105-9085-FF14852AD7BD}" srcOrd="3" destOrd="0" presId="urn:microsoft.com/office/officeart/2008/layout/BendingPictureCaption"/>
    <dgm:cxn modelId="{77A16C58-3404-426C-B762-D81260A19E8C}" type="presParOf" srcId="{5D7072CE-2D52-40BC-A122-5E47D2F7FF09}" destId="{042176F9-2763-4C03-A972-6D73EA861277}" srcOrd="4" destOrd="0" presId="urn:microsoft.com/office/officeart/2008/layout/BendingPictureCaption"/>
    <dgm:cxn modelId="{E6B2E5C4-2057-4C55-9961-91214E4222BD}" type="presParOf" srcId="{042176F9-2763-4C03-A972-6D73EA861277}" destId="{61699845-A71D-44D2-B519-A9D5F66B48C7}" srcOrd="0" destOrd="0" presId="urn:microsoft.com/office/officeart/2008/layout/BendingPictureCaption"/>
    <dgm:cxn modelId="{CF2959EE-4E36-4323-A262-6E2AAA344F47}" type="presParOf" srcId="{042176F9-2763-4C03-A972-6D73EA861277}" destId="{3DC544EF-9D0D-4227-9A21-0BCF5E916C96}" srcOrd="1" destOrd="0" presId="urn:microsoft.com/office/officeart/2008/layout/BendingPictureCaption"/>
    <dgm:cxn modelId="{15729245-4BB2-4014-BA3D-659449C55862}" type="presParOf" srcId="{5D7072CE-2D52-40BC-A122-5E47D2F7FF09}" destId="{B49AB4A2-FBB2-44D7-BAB8-A0656338A77B}" srcOrd="5" destOrd="0" presId="urn:microsoft.com/office/officeart/2008/layout/BendingPictureCaption"/>
    <dgm:cxn modelId="{619F7CF5-236A-49CA-88AD-FFF5D6596F2C}" type="presParOf" srcId="{5D7072CE-2D52-40BC-A122-5E47D2F7FF09}" destId="{F4380045-B662-4AF8-B6C6-94228705F601}" srcOrd="6" destOrd="0" presId="urn:microsoft.com/office/officeart/2008/layout/BendingPictureCaption"/>
    <dgm:cxn modelId="{DB2F79D8-AA33-4A0B-B540-4376BE681792}" type="presParOf" srcId="{F4380045-B662-4AF8-B6C6-94228705F601}" destId="{83FE66F1-725B-41EF-9C98-511A8EB67030}" srcOrd="0" destOrd="0" presId="urn:microsoft.com/office/officeart/2008/layout/BendingPictureCaption"/>
    <dgm:cxn modelId="{D0C66FF6-1BFC-4F9C-8FB7-27457D99464D}" type="presParOf" srcId="{F4380045-B662-4AF8-B6C6-94228705F601}" destId="{EB0C63D5-A3CC-40B5-AF50-CCFB25C7023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EEF1535-2545-4923-A5B3-38A7EACE8B0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2148F-0119-47AE-AC82-41A6F77C8651}">
      <dgm:prSet phldrT="[Text]"/>
      <dgm:spPr/>
      <dgm:t>
        <a:bodyPr/>
        <a:lstStyle/>
        <a:p>
          <a:r>
            <a:rPr lang="en-US" dirty="0" err="1"/>
            <a:t>Rashtriya</a:t>
          </a:r>
          <a:r>
            <a:rPr lang="en-US" dirty="0"/>
            <a:t> Bal </a:t>
          </a:r>
          <a:r>
            <a:rPr lang="en-US" dirty="0" err="1"/>
            <a:t>Swasthya</a:t>
          </a:r>
          <a:r>
            <a:rPr lang="en-US" dirty="0"/>
            <a:t> </a:t>
          </a:r>
          <a:r>
            <a:rPr lang="en-US" dirty="0" err="1"/>
            <a:t>Karyakram</a:t>
          </a:r>
          <a:r>
            <a:rPr lang="en-US" dirty="0"/>
            <a:t>: 2013</a:t>
          </a:r>
        </a:p>
      </dgm:t>
    </dgm:pt>
    <dgm:pt modelId="{AF10EEFE-BFAF-4FBA-95D1-8528DE1E03E9}" type="parTrans" cxnId="{66F22B63-6D6F-49F2-B04B-E72BBF1DD6BF}">
      <dgm:prSet/>
      <dgm:spPr/>
      <dgm:t>
        <a:bodyPr/>
        <a:lstStyle/>
        <a:p>
          <a:endParaRPr lang="en-US"/>
        </a:p>
      </dgm:t>
    </dgm:pt>
    <dgm:pt modelId="{AA220FBE-F18C-478B-A9C4-4E89A4935222}" type="sibTrans" cxnId="{66F22B63-6D6F-49F2-B04B-E72BBF1DD6BF}">
      <dgm:prSet/>
      <dgm:spPr/>
      <dgm:t>
        <a:bodyPr/>
        <a:lstStyle/>
        <a:p>
          <a:endParaRPr lang="en-US"/>
        </a:p>
      </dgm:t>
    </dgm:pt>
    <dgm:pt modelId="{5665FB83-1C75-4F8E-811B-1CE01FC76E57}">
      <dgm:prSet/>
      <dgm:spPr/>
      <dgm:t>
        <a:bodyPr/>
        <a:lstStyle/>
        <a:p>
          <a:r>
            <a:rPr lang="en-US" dirty="0"/>
            <a:t>disease detection, disability</a:t>
          </a:r>
        </a:p>
      </dgm:t>
    </dgm:pt>
    <dgm:pt modelId="{58AAD138-5989-4A7A-A61A-9FD03E11ECEF}" type="parTrans" cxnId="{03C2A81F-E582-4C60-ACEB-7A0645A17123}">
      <dgm:prSet/>
      <dgm:spPr/>
      <dgm:t>
        <a:bodyPr/>
        <a:lstStyle/>
        <a:p>
          <a:endParaRPr lang="en-US"/>
        </a:p>
      </dgm:t>
    </dgm:pt>
    <dgm:pt modelId="{9FA003C2-AF49-4AC5-8E6F-64384CA8F03C}" type="sibTrans" cxnId="{03C2A81F-E582-4C60-ACEB-7A0645A17123}">
      <dgm:prSet/>
      <dgm:spPr/>
      <dgm:t>
        <a:bodyPr/>
        <a:lstStyle/>
        <a:p>
          <a:endParaRPr lang="en-US"/>
        </a:p>
      </dgm:t>
    </dgm:pt>
    <dgm:pt modelId="{3ACB05BF-BC24-4752-8FA7-E37858EA6A94}">
      <dgm:prSet/>
      <dgm:spPr/>
      <dgm:t>
        <a:bodyPr/>
        <a:lstStyle/>
        <a:p>
          <a:r>
            <a:rPr lang="en-US" dirty="0"/>
            <a:t>India Newborn Action Plan (INAP): 2014, Sept.</a:t>
          </a:r>
        </a:p>
      </dgm:t>
    </dgm:pt>
    <dgm:pt modelId="{275E2FD7-5E3B-4701-9BEC-1A78D0830D1D}" type="parTrans" cxnId="{196D60DB-10E5-4D2D-8A1B-1E4276F1E33C}">
      <dgm:prSet/>
      <dgm:spPr/>
      <dgm:t>
        <a:bodyPr/>
        <a:lstStyle/>
        <a:p>
          <a:endParaRPr lang="en-US"/>
        </a:p>
      </dgm:t>
    </dgm:pt>
    <dgm:pt modelId="{2D6C3707-5D93-4800-869F-B0B1D96609D7}" type="sibTrans" cxnId="{196D60DB-10E5-4D2D-8A1B-1E4276F1E33C}">
      <dgm:prSet/>
      <dgm:spPr/>
      <dgm:t>
        <a:bodyPr/>
        <a:lstStyle/>
        <a:p>
          <a:endParaRPr lang="en-US"/>
        </a:p>
      </dgm:t>
    </dgm:pt>
    <dgm:pt modelId="{D5D26F6A-BA21-4B76-9A11-694A60E7A38F}">
      <dgm:prSet/>
      <dgm:spPr/>
      <dgm:t>
        <a:bodyPr/>
        <a:lstStyle/>
        <a:p>
          <a:r>
            <a:rPr lang="en-US" dirty="0"/>
            <a:t>Reduce preventable newborn deaths and stillbirths </a:t>
          </a:r>
        </a:p>
      </dgm:t>
    </dgm:pt>
    <dgm:pt modelId="{C518992E-DD2D-469A-AA95-41C75C2694A6}" type="parTrans" cxnId="{E81DA4BA-B2B9-4177-BB3A-7B8098697A3A}">
      <dgm:prSet/>
      <dgm:spPr/>
      <dgm:t>
        <a:bodyPr/>
        <a:lstStyle/>
        <a:p>
          <a:endParaRPr lang="en-US"/>
        </a:p>
      </dgm:t>
    </dgm:pt>
    <dgm:pt modelId="{CB75405C-703C-4893-8BBE-9682A5FBF4B5}" type="sibTrans" cxnId="{E81DA4BA-B2B9-4177-BB3A-7B8098697A3A}">
      <dgm:prSet/>
      <dgm:spPr/>
      <dgm:t>
        <a:bodyPr/>
        <a:lstStyle/>
        <a:p>
          <a:endParaRPr lang="en-US"/>
        </a:p>
      </dgm:t>
    </dgm:pt>
    <dgm:pt modelId="{FE26D4BC-F92C-4E5F-B6AC-B78B178CA09A}">
      <dgm:prSet/>
      <dgm:spPr/>
      <dgm:t>
        <a:bodyPr/>
        <a:lstStyle/>
        <a:p>
          <a:r>
            <a:rPr lang="en-US" dirty="0"/>
            <a:t>Single digit Neonatal MR by 2030</a:t>
          </a:r>
        </a:p>
      </dgm:t>
    </dgm:pt>
    <dgm:pt modelId="{407FD647-43D7-4C8F-851F-53359C817656}" type="parTrans" cxnId="{CA20E120-63BB-4F5D-AC62-605EC2D31AAE}">
      <dgm:prSet/>
      <dgm:spPr/>
      <dgm:t>
        <a:bodyPr/>
        <a:lstStyle/>
        <a:p>
          <a:endParaRPr lang="en-US"/>
        </a:p>
      </dgm:t>
    </dgm:pt>
    <dgm:pt modelId="{4F4E11C7-4035-4D42-89AE-ABEC31DCD5A3}" type="sibTrans" cxnId="{CA20E120-63BB-4F5D-AC62-605EC2D31AAE}">
      <dgm:prSet/>
      <dgm:spPr/>
      <dgm:t>
        <a:bodyPr/>
        <a:lstStyle/>
        <a:p>
          <a:endParaRPr lang="en-US"/>
        </a:p>
      </dgm:t>
    </dgm:pt>
    <dgm:pt modelId="{E5480437-DD16-474E-B207-47E475BD67B1}">
      <dgm:prSet/>
      <dgm:spPr/>
      <dgm:t>
        <a:bodyPr/>
        <a:lstStyle/>
        <a:p>
          <a:r>
            <a:rPr lang="en-IN" dirty="0"/>
            <a:t>Reproductive, Maternal, </a:t>
          </a:r>
          <a:r>
            <a:rPr lang="en-IN" dirty="0" err="1"/>
            <a:t>Newborn</a:t>
          </a:r>
          <a:r>
            <a:rPr lang="en-IN" dirty="0"/>
            <a:t>, Child and Adolescent health (RMNCH+A)</a:t>
          </a:r>
          <a:endParaRPr lang="en-US" dirty="0"/>
        </a:p>
      </dgm:t>
    </dgm:pt>
    <dgm:pt modelId="{891D8695-B9DC-4EA7-8D21-1B18462A17CB}" type="parTrans" cxnId="{3756470B-A17A-43F0-AC05-505335905644}">
      <dgm:prSet/>
      <dgm:spPr/>
      <dgm:t>
        <a:bodyPr/>
        <a:lstStyle/>
        <a:p>
          <a:endParaRPr lang="en-US"/>
        </a:p>
      </dgm:t>
    </dgm:pt>
    <dgm:pt modelId="{81D12A57-3CDC-4E35-AE7E-A4C4903234A7}" type="sibTrans" cxnId="{3756470B-A17A-43F0-AC05-505335905644}">
      <dgm:prSet/>
      <dgm:spPr/>
      <dgm:t>
        <a:bodyPr/>
        <a:lstStyle/>
        <a:p>
          <a:endParaRPr lang="en-US"/>
        </a:p>
      </dgm:t>
    </dgm:pt>
    <dgm:pt modelId="{13345771-589F-40E8-B2C5-BCB06E4E9784}">
      <dgm:prSet/>
      <dgm:spPr/>
      <dgm:t>
        <a:bodyPr/>
        <a:lstStyle/>
        <a:p>
          <a:r>
            <a:rPr lang="en-US" dirty="0" err="1"/>
            <a:t>Rashtriya</a:t>
          </a:r>
          <a:r>
            <a:rPr lang="en-US" dirty="0"/>
            <a:t> Kishor </a:t>
          </a:r>
          <a:r>
            <a:rPr lang="en-US" dirty="0" err="1"/>
            <a:t>Swasthya</a:t>
          </a:r>
          <a:r>
            <a:rPr lang="en-US" dirty="0"/>
            <a:t> </a:t>
          </a:r>
          <a:r>
            <a:rPr lang="en-US" dirty="0" err="1"/>
            <a:t>Karyakram</a:t>
          </a:r>
          <a:r>
            <a:rPr lang="en-US" dirty="0"/>
            <a:t>: 2014, Jan</a:t>
          </a:r>
        </a:p>
      </dgm:t>
    </dgm:pt>
    <dgm:pt modelId="{C67C214A-0E14-48F7-AC24-115E839FE60C}" type="parTrans" cxnId="{721CA703-A592-459E-BD59-F0EF6B287016}">
      <dgm:prSet/>
      <dgm:spPr/>
      <dgm:t>
        <a:bodyPr/>
        <a:lstStyle/>
        <a:p>
          <a:endParaRPr lang="en-US"/>
        </a:p>
      </dgm:t>
    </dgm:pt>
    <dgm:pt modelId="{430B6B8F-5865-4CCA-B4EE-BE1BD750F504}" type="sibTrans" cxnId="{721CA703-A592-459E-BD59-F0EF6B287016}">
      <dgm:prSet/>
      <dgm:spPr/>
      <dgm:t>
        <a:bodyPr/>
        <a:lstStyle/>
        <a:p>
          <a:endParaRPr lang="en-US"/>
        </a:p>
      </dgm:t>
    </dgm:pt>
    <dgm:pt modelId="{F2AED626-2AFA-453E-9F99-6CB7D588A245}">
      <dgm:prSet/>
      <dgm:spPr/>
      <dgm:t>
        <a:bodyPr/>
        <a:lstStyle/>
        <a:p>
          <a:r>
            <a:rPr lang="en-US" dirty="0"/>
            <a:t>25 cr. adolescent </a:t>
          </a:r>
        </a:p>
      </dgm:t>
    </dgm:pt>
    <dgm:pt modelId="{D06AC5CC-9D9D-49F0-B4C3-98BC22F34BD9}" type="parTrans" cxnId="{F58C31FD-5800-4F95-939F-CE0A384EB85C}">
      <dgm:prSet/>
      <dgm:spPr/>
      <dgm:t>
        <a:bodyPr/>
        <a:lstStyle/>
        <a:p>
          <a:endParaRPr lang="en-US"/>
        </a:p>
      </dgm:t>
    </dgm:pt>
    <dgm:pt modelId="{023BBBDA-D2CC-4FAA-8282-499C5E380D20}" type="sibTrans" cxnId="{F58C31FD-5800-4F95-939F-CE0A384EB85C}">
      <dgm:prSet/>
      <dgm:spPr/>
      <dgm:t>
        <a:bodyPr/>
        <a:lstStyle/>
        <a:p>
          <a:endParaRPr lang="en-US"/>
        </a:p>
      </dgm:t>
    </dgm:pt>
    <dgm:pt modelId="{449C8CDB-F681-4258-9501-51F0678DEA47}">
      <dgm:prSet/>
      <dgm:spPr/>
      <dgm:t>
        <a:bodyPr/>
        <a:lstStyle/>
        <a:p>
          <a:r>
            <a:rPr lang="en-US" dirty="0"/>
            <a:t>life skill, sexual health, addiction</a:t>
          </a:r>
        </a:p>
      </dgm:t>
    </dgm:pt>
    <dgm:pt modelId="{D614864F-E3E9-49FB-B8C4-D9E3B0A59B67}" type="parTrans" cxnId="{047F0CA1-2E2A-413F-8282-BBBD92B663A7}">
      <dgm:prSet/>
      <dgm:spPr/>
      <dgm:t>
        <a:bodyPr/>
        <a:lstStyle/>
        <a:p>
          <a:endParaRPr lang="en-US"/>
        </a:p>
      </dgm:t>
    </dgm:pt>
    <dgm:pt modelId="{85F4E843-BCC1-4C10-95C8-88AA5F0D9208}" type="sibTrans" cxnId="{047F0CA1-2E2A-413F-8282-BBBD92B663A7}">
      <dgm:prSet/>
      <dgm:spPr/>
      <dgm:t>
        <a:bodyPr/>
        <a:lstStyle/>
        <a:p>
          <a:endParaRPr lang="en-US"/>
        </a:p>
      </dgm:t>
    </dgm:pt>
    <dgm:pt modelId="{010BF019-3C5C-4C19-9C82-58C41CDC3C5E}" type="pres">
      <dgm:prSet presAssocID="{0EEF1535-2545-4923-A5B3-38A7EACE8B01}" presName="linear" presStyleCnt="0">
        <dgm:presLayoutVars>
          <dgm:dir/>
          <dgm:resizeHandles val="exact"/>
        </dgm:presLayoutVars>
      </dgm:prSet>
      <dgm:spPr/>
    </dgm:pt>
    <dgm:pt modelId="{60BC0B0A-FB90-4BCC-8BD0-656BD34165B5}" type="pres">
      <dgm:prSet presAssocID="{F022148F-0119-47AE-AC82-41A6F77C8651}" presName="comp" presStyleCnt="0"/>
      <dgm:spPr/>
    </dgm:pt>
    <dgm:pt modelId="{E426AAA8-7BAF-484A-970A-23D097540A0E}" type="pres">
      <dgm:prSet presAssocID="{F022148F-0119-47AE-AC82-41A6F77C8651}" presName="box" presStyleLbl="node1" presStyleIdx="0" presStyleCnt="3"/>
      <dgm:spPr/>
    </dgm:pt>
    <dgm:pt modelId="{F74D2804-E51A-42E2-8600-D2D0C6DAFF76}" type="pres">
      <dgm:prSet presAssocID="{F022148F-0119-47AE-AC82-41A6F77C8651}" presName="img" presStyleLbl="fgImgPlace1" presStyleIdx="0" presStyleCnt="3" custScaleX="8041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40870B7-ACB5-410A-A0DB-FC32C813595F}" type="pres">
      <dgm:prSet presAssocID="{F022148F-0119-47AE-AC82-41A6F77C8651}" presName="text" presStyleLbl="node1" presStyleIdx="0" presStyleCnt="3">
        <dgm:presLayoutVars>
          <dgm:bulletEnabled val="1"/>
        </dgm:presLayoutVars>
      </dgm:prSet>
      <dgm:spPr/>
    </dgm:pt>
    <dgm:pt modelId="{6B550831-6FDC-4BAC-8560-F0EB3AB8A27C}" type="pres">
      <dgm:prSet presAssocID="{AA220FBE-F18C-478B-A9C4-4E89A4935222}" presName="spacer" presStyleCnt="0"/>
      <dgm:spPr/>
    </dgm:pt>
    <dgm:pt modelId="{CAAC8314-E8C0-48DE-8581-2EB8CC469AEC}" type="pres">
      <dgm:prSet presAssocID="{13345771-589F-40E8-B2C5-BCB06E4E9784}" presName="comp" presStyleCnt="0"/>
      <dgm:spPr/>
    </dgm:pt>
    <dgm:pt modelId="{DD3009DB-9366-45B2-A51B-FDF85328EE1D}" type="pres">
      <dgm:prSet presAssocID="{13345771-589F-40E8-B2C5-BCB06E4E9784}" presName="box" presStyleLbl="node1" presStyleIdx="1" presStyleCnt="3" custScaleY="109229"/>
      <dgm:spPr/>
    </dgm:pt>
    <dgm:pt modelId="{E11AE40C-75C7-418B-A599-A7DEB08FCD1A}" type="pres">
      <dgm:prSet presAssocID="{13345771-589F-40E8-B2C5-BCB06E4E9784}" presName="img" presStyleLbl="fgImgPlace1" presStyleIdx="1" presStyleCnt="3" custScaleX="804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AA9EE34-67AB-4CB0-B8BF-BA2244C71BDE}" type="pres">
      <dgm:prSet presAssocID="{13345771-589F-40E8-B2C5-BCB06E4E9784}" presName="text" presStyleLbl="node1" presStyleIdx="1" presStyleCnt="3">
        <dgm:presLayoutVars>
          <dgm:bulletEnabled val="1"/>
        </dgm:presLayoutVars>
      </dgm:prSet>
      <dgm:spPr/>
    </dgm:pt>
    <dgm:pt modelId="{B2768C27-74FA-4A06-88F6-DB4296260D16}" type="pres">
      <dgm:prSet presAssocID="{430B6B8F-5865-4CCA-B4EE-BE1BD750F504}" presName="spacer" presStyleCnt="0"/>
      <dgm:spPr/>
    </dgm:pt>
    <dgm:pt modelId="{14850484-EE9A-42F8-82BC-E94AC9CC0E63}" type="pres">
      <dgm:prSet presAssocID="{3ACB05BF-BC24-4752-8FA7-E37858EA6A94}" presName="comp" presStyleCnt="0"/>
      <dgm:spPr/>
    </dgm:pt>
    <dgm:pt modelId="{8F473C58-8AB7-470C-8FE3-81E0FFDEA436}" type="pres">
      <dgm:prSet presAssocID="{3ACB05BF-BC24-4752-8FA7-E37858EA6A94}" presName="box" presStyleLbl="node1" presStyleIdx="2" presStyleCnt="3"/>
      <dgm:spPr/>
    </dgm:pt>
    <dgm:pt modelId="{5C0B13C2-2CD6-41AB-82A0-54748FE0ED71}" type="pres">
      <dgm:prSet presAssocID="{3ACB05BF-BC24-4752-8FA7-E37858EA6A94}" presName="img" presStyleLbl="fgImgPlace1" presStyleIdx="2" presStyleCnt="3" custScaleX="8041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94C17F38-748E-4FF1-B6C7-5F671CF4209A}" type="pres">
      <dgm:prSet presAssocID="{3ACB05BF-BC24-4752-8FA7-E37858EA6A94}" presName="text" presStyleLbl="node1" presStyleIdx="2" presStyleCnt="3">
        <dgm:presLayoutVars>
          <dgm:bulletEnabled val="1"/>
        </dgm:presLayoutVars>
      </dgm:prSet>
      <dgm:spPr/>
    </dgm:pt>
  </dgm:ptLst>
  <dgm:cxnLst>
    <dgm:cxn modelId="{256B531A-3E21-4AC1-9554-59E767CC7C8E}" type="presOf" srcId="{F022148F-0119-47AE-AC82-41A6F77C8651}" destId="{E426AAA8-7BAF-484A-970A-23D097540A0E}" srcOrd="0" destOrd="0" presId="urn:microsoft.com/office/officeart/2005/8/layout/vList4"/>
    <dgm:cxn modelId="{09B0A814-B305-4783-AA57-6DD0727F474D}" type="presOf" srcId="{3ACB05BF-BC24-4752-8FA7-E37858EA6A94}" destId="{8F473C58-8AB7-470C-8FE3-81E0FFDEA436}" srcOrd="0" destOrd="0" presId="urn:microsoft.com/office/officeart/2005/8/layout/vList4"/>
    <dgm:cxn modelId="{22BC630A-57B7-4145-8CF7-3A40E5073E32}" type="presOf" srcId="{F2AED626-2AFA-453E-9F99-6CB7D588A245}" destId="{DD3009DB-9366-45B2-A51B-FDF85328EE1D}" srcOrd="0" destOrd="1" presId="urn:microsoft.com/office/officeart/2005/8/layout/vList4"/>
    <dgm:cxn modelId="{D2144349-834D-4AFD-81A6-7467AD3252F2}" type="presOf" srcId="{F022148F-0119-47AE-AC82-41A6F77C8651}" destId="{B40870B7-ACB5-410A-A0DB-FC32C813595F}" srcOrd="1" destOrd="0" presId="urn:microsoft.com/office/officeart/2005/8/layout/vList4"/>
    <dgm:cxn modelId="{047F0CA1-2E2A-413F-8282-BBBD92B663A7}" srcId="{13345771-589F-40E8-B2C5-BCB06E4E9784}" destId="{449C8CDB-F681-4258-9501-51F0678DEA47}" srcOrd="1" destOrd="0" parTransId="{D614864F-E3E9-49FB-B8C4-D9E3B0A59B67}" sibTransId="{85F4E843-BCC1-4C10-95C8-88AA5F0D9208}"/>
    <dgm:cxn modelId="{3756470B-A17A-43F0-AC05-505335905644}" srcId="{3ACB05BF-BC24-4752-8FA7-E37858EA6A94}" destId="{E5480437-DD16-474E-B207-47E475BD67B1}" srcOrd="2" destOrd="0" parTransId="{891D8695-B9DC-4EA7-8D21-1B18462A17CB}" sibTransId="{81D12A57-3CDC-4E35-AE7E-A4C4903234A7}"/>
    <dgm:cxn modelId="{5840B266-6B57-4A77-A82B-7A5EB8BBC7BF}" type="presOf" srcId="{F2AED626-2AFA-453E-9F99-6CB7D588A245}" destId="{9AA9EE34-67AB-4CB0-B8BF-BA2244C71BDE}" srcOrd="1" destOrd="1" presId="urn:microsoft.com/office/officeart/2005/8/layout/vList4"/>
    <dgm:cxn modelId="{FC207D21-CE81-44EF-AC5C-F449457E5BB9}" type="presOf" srcId="{FE26D4BC-F92C-4E5F-B6AC-B78B178CA09A}" destId="{94C17F38-748E-4FF1-B6C7-5F671CF4209A}" srcOrd="1" destOrd="2" presId="urn:microsoft.com/office/officeart/2005/8/layout/vList4"/>
    <dgm:cxn modelId="{B1F9DED0-7F81-476C-BFBB-B13F7F7D4E1C}" type="presOf" srcId="{0EEF1535-2545-4923-A5B3-38A7EACE8B01}" destId="{010BF019-3C5C-4C19-9C82-58C41CDC3C5E}" srcOrd="0" destOrd="0" presId="urn:microsoft.com/office/officeart/2005/8/layout/vList4"/>
    <dgm:cxn modelId="{E38A7B85-FBF6-4A47-8C94-6C89AB9811C1}" type="presOf" srcId="{13345771-589F-40E8-B2C5-BCB06E4E9784}" destId="{DD3009DB-9366-45B2-A51B-FDF85328EE1D}" srcOrd="0" destOrd="0" presId="urn:microsoft.com/office/officeart/2005/8/layout/vList4"/>
    <dgm:cxn modelId="{100338E2-2FB1-49E0-97C3-6D06D05E4444}" type="presOf" srcId="{5665FB83-1C75-4F8E-811B-1CE01FC76E57}" destId="{E426AAA8-7BAF-484A-970A-23D097540A0E}" srcOrd="0" destOrd="1" presId="urn:microsoft.com/office/officeart/2005/8/layout/vList4"/>
    <dgm:cxn modelId="{03C2A81F-E582-4C60-ACEB-7A0645A17123}" srcId="{F022148F-0119-47AE-AC82-41A6F77C8651}" destId="{5665FB83-1C75-4F8E-811B-1CE01FC76E57}" srcOrd="0" destOrd="0" parTransId="{58AAD138-5989-4A7A-A61A-9FD03E11ECEF}" sibTransId="{9FA003C2-AF49-4AC5-8E6F-64384CA8F03C}"/>
    <dgm:cxn modelId="{4D34A1E6-87FF-4BEA-95F4-63342D622856}" type="presOf" srcId="{449C8CDB-F681-4258-9501-51F0678DEA47}" destId="{DD3009DB-9366-45B2-A51B-FDF85328EE1D}" srcOrd="0" destOrd="2" presId="urn:microsoft.com/office/officeart/2005/8/layout/vList4"/>
    <dgm:cxn modelId="{F5B8CE02-0827-466D-B1D6-51BE7EC630BB}" type="presOf" srcId="{D5D26F6A-BA21-4B76-9A11-694A60E7A38F}" destId="{94C17F38-748E-4FF1-B6C7-5F671CF4209A}" srcOrd="1" destOrd="1" presId="urn:microsoft.com/office/officeart/2005/8/layout/vList4"/>
    <dgm:cxn modelId="{66F22B63-6D6F-49F2-B04B-E72BBF1DD6BF}" srcId="{0EEF1535-2545-4923-A5B3-38A7EACE8B01}" destId="{F022148F-0119-47AE-AC82-41A6F77C8651}" srcOrd="0" destOrd="0" parTransId="{AF10EEFE-BFAF-4FBA-95D1-8528DE1E03E9}" sibTransId="{AA220FBE-F18C-478B-A9C4-4E89A4935222}"/>
    <dgm:cxn modelId="{721CA703-A592-459E-BD59-F0EF6B287016}" srcId="{0EEF1535-2545-4923-A5B3-38A7EACE8B01}" destId="{13345771-589F-40E8-B2C5-BCB06E4E9784}" srcOrd="1" destOrd="0" parTransId="{C67C214A-0E14-48F7-AC24-115E839FE60C}" sibTransId="{430B6B8F-5865-4CCA-B4EE-BE1BD750F504}"/>
    <dgm:cxn modelId="{F58C31FD-5800-4F95-939F-CE0A384EB85C}" srcId="{13345771-589F-40E8-B2C5-BCB06E4E9784}" destId="{F2AED626-2AFA-453E-9F99-6CB7D588A245}" srcOrd="0" destOrd="0" parTransId="{D06AC5CC-9D9D-49F0-B4C3-98BC22F34BD9}" sibTransId="{023BBBDA-D2CC-4FAA-8282-499C5E380D20}"/>
    <dgm:cxn modelId="{196D60DB-10E5-4D2D-8A1B-1E4276F1E33C}" srcId="{0EEF1535-2545-4923-A5B3-38A7EACE8B01}" destId="{3ACB05BF-BC24-4752-8FA7-E37858EA6A94}" srcOrd="2" destOrd="0" parTransId="{275E2FD7-5E3B-4701-9BEC-1A78D0830D1D}" sibTransId="{2D6C3707-5D93-4800-869F-B0B1D96609D7}"/>
    <dgm:cxn modelId="{BF5B8DC0-8EC4-4D8B-9D4E-117CD9206203}" type="presOf" srcId="{D5D26F6A-BA21-4B76-9A11-694A60E7A38F}" destId="{8F473C58-8AB7-470C-8FE3-81E0FFDEA436}" srcOrd="0" destOrd="1" presId="urn:microsoft.com/office/officeart/2005/8/layout/vList4"/>
    <dgm:cxn modelId="{4BE524B2-58C7-49B8-9A23-070DE2A02403}" type="presOf" srcId="{449C8CDB-F681-4258-9501-51F0678DEA47}" destId="{9AA9EE34-67AB-4CB0-B8BF-BA2244C71BDE}" srcOrd="1" destOrd="2" presId="urn:microsoft.com/office/officeart/2005/8/layout/vList4"/>
    <dgm:cxn modelId="{B98BF0F8-101C-4C04-8B44-C9B3147815FE}" type="presOf" srcId="{FE26D4BC-F92C-4E5F-B6AC-B78B178CA09A}" destId="{8F473C58-8AB7-470C-8FE3-81E0FFDEA436}" srcOrd="0" destOrd="2" presId="urn:microsoft.com/office/officeart/2005/8/layout/vList4"/>
    <dgm:cxn modelId="{D3283EB4-EE7D-4AA6-9009-3BA231CE4ADC}" type="presOf" srcId="{3ACB05BF-BC24-4752-8FA7-E37858EA6A94}" destId="{94C17F38-748E-4FF1-B6C7-5F671CF4209A}" srcOrd="1" destOrd="0" presId="urn:microsoft.com/office/officeart/2005/8/layout/vList4"/>
    <dgm:cxn modelId="{0388D303-EB6C-4320-833D-A3F6BC61F28E}" type="presOf" srcId="{13345771-589F-40E8-B2C5-BCB06E4E9784}" destId="{9AA9EE34-67AB-4CB0-B8BF-BA2244C71BDE}" srcOrd="1" destOrd="0" presId="urn:microsoft.com/office/officeart/2005/8/layout/vList4"/>
    <dgm:cxn modelId="{F8AA0674-E0F2-4851-89C7-0B3101980710}" type="presOf" srcId="{E5480437-DD16-474E-B207-47E475BD67B1}" destId="{8F473C58-8AB7-470C-8FE3-81E0FFDEA436}" srcOrd="0" destOrd="3" presId="urn:microsoft.com/office/officeart/2005/8/layout/vList4"/>
    <dgm:cxn modelId="{CA20E120-63BB-4F5D-AC62-605EC2D31AAE}" srcId="{3ACB05BF-BC24-4752-8FA7-E37858EA6A94}" destId="{FE26D4BC-F92C-4E5F-B6AC-B78B178CA09A}" srcOrd="1" destOrd="0" parTransId="{407FD647-43D7-4C8F-851F-53359C817656}" sibTransId="{4F4E11C7-4035-4D42-89AE-ABEC31DCD5A3}"/>
    <dgm:cxn modelId="{E81DA4BA-B2B9-4177-BB3A-7B8098697A3A}" srcId="{3ACB05BF-BC24-4752-8FA7-E37858EA6A94}" destId="{D5D26F6A-BA21-4B76-9A11-694A60E7A38F}" srcOrd="0" destOrd="0" parTransId="{C518992E-DD2D-469A-AA95-41C75C2694A6}" sibTransId="{CB75405C-703C-4893-8BBE-9682A5FBF4B5}"/>
    <dgm:cxn modelId="{41C90733-F513-4BCE-8584-83AAA42BEACC}" type="presOf" srcId="{5665FB83-1C75-4F8E-811B-1CE01FC76E57}" destId="{B40870B7-ACB5-410A-A0DB-FC32C813595F}" srcOrd="1" destOrd="1" presId="urn:microsoft.com/office/officeart/2005/8/layout/vList4"/>
    <dgm:cxn modelId="{1E9C2A7C-8524-4CA0-A16B-691FF3FF618A}" type="presOf" srcId="{E5480437-DD16-474E-B207-47E475BD67B1}" destId="{94C17F38-748E-4FF1-B6C7-5F671CF4209A}" srcOrd="1" destOrd="3" presId="urn:microsoft.com/office/officeart/2005/8/layout/vList4"/>
    <dgm:cxn modelId="{B22515FE-B1A8-46E5-9151-3B1179CCE69D}" type="presParOf" srcId="{010BF019-3C5C-4C19-9C82-58C41CDC3C5E}" destId="{60BC0B0A-FB90-4BCC-8BD0-656BD34165B5}" srcOrd="0" destOrd="0" presId="urn:microsoft.com/office/officeart/2005/8/layout/vList4"/>
    <dgm:cxn modelId="{C7AAF6A4-6CB2-4A06-817D-3ED216C9862C}" type="presParOf" srcId="{60BC0B0A-FB90-4BCC-8BD0-656BD34165B5}" destId="{E426AAA8-7BAF-484A-970A-23D097540A0E}" srcOrd="0" destOrd="0" presId="urn:microsoft.com/office/officeart/2005/8/layout/vList4"/>
    <dgm:cxn modelId="{E4A26C88-32BD-46B1-BD56-39AA46BA6971}" type="presParOf" srcId="{60BC0B0A-FB90-4BCC-8BD0-656BD34165B5}" destId="{F74D2804-E51A-42E2-8600-D2D0C6DAFF76}" srcOrd="1" destOrd="0" presId="urn:microsoft.com/office/officeart/2005/8/layout/vList4"/>
    <dgm:cxn modelId="{121AB18A-4DCC-456E-AC20-B4273886DDEF}" type="presParOf" srcId="{60BC0B0A-FB90-4BCC-8BD0-656BD34165B5}" destId="{B40870B7-ACB5-410A-A0DB-FC32C813595F}" srcOrd="2" destOrd="0" presId="urn:microsoft.com/office/officeart/2005/8/layout/vList4"/>
    <dgm:cxn modelId="{0086CA49-8FE1-4B47-96A7-6193F872422D}" type="presParOf" srcId="{010BF019-3C5C-4C19-9C82-58C41CDC3C5E}" destId="{6B550831-6FDC-4BAC-8560-F0EB3AB8A27C}" srcOrd="1" destOrd="0" presId="urn:microsoft.com/office/officeart/2005/8/layout/vList4"/>
    <dgm:cxn modelId="{CDDA3E75-CE89-4501-9517-B5B298303A2C}" type="presParOf" srcId="{010BF019-3C5C-4C19-9C82-58C41CDC3C5E}" destId="{CAAC8314-E8C0-48DE-8581-2EB8CC469AEC}" srcOrd="2" destOrd="0" presId="urn:microsoft.com/office/officeart/2005/8/layout/vList4"/>
    <dgm:cxn modelId="{DA804347-EED6-4E73-94F4-123C2BD411DA}" type="presParOf" srcId="{CAAC8314-E8C0-48DE-8581-2EB8CC469AEC}" destId="{DD3009DB-9366-45B2-A51B-FDF85328EE1D}" srcOrd="0" destOrd="0" presId="urn:microsoft.com/office/officeart/2005/8/layout/vList4"/>
    <dgm:cxn modelId="{8D292C1E-961F-43B1-804A-18A79AC6A84D}" type="presParOf" srcId="{CAAC8314-E8C0-48DE-8581-2EB8CC469AEC}" destId="{E11AE40C-75C7-418B-A599-A7DEB08FCD1A}" srcOrd="1" destOrd="0" presId="urn:microsoft.com/office/officeart/2005/8/layout/vList4"/>
    <dgm:cxn modelId="{B869AD9D-99EE-4636-B514-0708CD6B4836}" type="presParOf" srcId="{CAAC8314-E8C0-48DE-8581-2EB8CC469AEC}" destId="{9AA9EE34-67AB-4CB0-B8BF-BA2244C71BDE}" srcOrd="2" destOrd="0" presId="urn:microsoft.com/office/officeart/2005/8/layout/vList4"/>
    <dgm:cxn modelId="{1427C671-F686-4F49-A069-E018C3C09C38}" type="presParOf" srcId="{010BF019-3C5C-4C19-9C82-58C41CDC3C5E}" destId="{B2768C27-74FA-4A06-88F6-DB4296260D16}" srcOrd="3" destOrd="0" presId="urn:microsoft.com/office/officeart/2005/8/layout/vList4"/>
    <dgm:cxn modelId="{37855710-3B67-4BD4-A894-F62F6AEBA92B}" type="presParOf" srcId="{010BF019-3C5C-4C19-9C82-58C41CDC3C5E}" destId="{14850484-EE9A-42F8-82BC-E94AC9CC0E63}" srcOrd="4" destOrd="0" presId="urn:microsoft.com/office/officeart/2005/8/layout/vList4"/>
    <dgm:cxn modelId="{37379A2C-5164-48C7-A0AD-519E21173C9F}" type="presParOf" srcId="{14850484-EE9A-42F8-82BC-E94AC9CC0E63}" destId="{8F473C58-8AB7-470C-8FE3-81E0FFDEA436}" srcOrd="0" destOrd="0" presId="urn:microsoft.com/office/officeart/2005/8/layout/vList4"/>
    <dgm:cxn modelId="{480BE6E8-280E-4BE2-B5F0-1B501930FFE9}" type="presParOf" srcId="{14850484-EE9A-42F8-82BC-E94AC9CC0E63}" destId="{5C0B13C2-2CD6-41AB-82A0-54748FE0ED71}" srcOrd="1" destOrd="0" presId="urn:microsoft.com/office/officeart/2005/8/layout/vList4"/>
    <dgm:cxn modelId="{3FE4D458-EF98-4EB1-870A-F4D8C2070740}" type="presParOf" srcId="{14850484-EE9A-42F8-82BC-E94AC9CC0E63}" destId="{94C17F38-748E-4FF1-B6C7-5F671CF4209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6744E5-AFA9-4A4B-9737-20A5874DB623}" type="doc">
      <dgm:prSet loTypeId="urn:microsoft.com/office/officeart/2005/8/layout/vList4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03A4016-6270-4DA0-B018-052F7D1B02DE}">
      <dgm:prSet phldrT="[Text]"/>
      <dgm:spPr/>
      <dgm:t>
        <a:bodyPr/>
        <a:lstStyle/>
        <a:p>
          <a:r>
            <a:rPr lang="en-US" b="0" dirty="0"/>
            <a:t>Thin mother = weak babies</a:t>
          </a:r>
        </a:p>
      </dgm:t>
    </dgm:pt>
    <dgm:pt modelId="{08A7726A-9A0A-4F70-968A-25E8441DEFF8}" type="parTrans" cxnId="{A22F68F0-CDB7-4853-BC59-42CE5E579C0C}">
      <dgm:prSet/>
      <dgm:spPr/>
      <dgm:t>
        <a:bodyPr/>
        <a:lstStyle/>
        <a:p>
          <a:endParaRPr lang="en-US"/>
        </a:p>
      </dgm:t>
    </dgm:pt>
    <dgm:pt modelId="{E6BCD7DE-2206-44B0-BC58-B3BE37A77E42}" type="sibTrans" cxnId="{A22F68F0-CDB7-4853-BC59-42CE5E579C0C}">
      <dgm:prSet/>
      <dgm:spPr/>
      <dgm:t>
        <a:bodyPr/>
        <a:lstStyle/>
        <a:p>
          <a:endParaRPr lang="en-US"/>
        </a:p>
      </dgm:t>
    </dgm:pt>
    <dgm:pt modelId="{1525AA2A-866D-477E-8784-B04FDF05A648}">
      <dgm:prSet phldrT="[Text]"/>
      <dgm:spPr/>
      <dgm:t>
        <a:bodyPr/>
        <a:lstStyle/>
        <a:p>
          <a:r>
            <a:rPr lang="en-US" b="0" dirty="0"/>
            <a:t>Indian women don’t get sufficient weight gain in </a:t>
          </a:r>
          <a:r>
            <a:rPr lang="en-US" b="0" dirty="0" err="1"/>
            <a:t>preg</a:t>
          </a:r>
          <a:r>
            <a:rPr lang="en-US" b="0" dirty="0"/>
            <a:t>.</a:t>
          </a:r>
        </a:p>
      </dgm:t>
    </dgm:pt>
    <dgm:pt modelId="{AB7CBADA-E735-4E00-9AEB-E9774ACE31B4}" type="parTrans" cxnId="{60A5CB4E-5D3A-415B-ABCA-C054C05087E0}">
      <dgm:prSet/>
      <dgm:spPr/>
      <dgm:t>
        <a:bodyPr/>
        <a:lstStyle/>
        <a:p>
          <a:endParaRPr lang="en-US"/>
        </a:p>
      </dgm:t>
    </dgm:pt>
    <dgm:pt modelId="{D214A904-74E0-4C2C-BC3E-9CB81B63E35F}" type="sibTrans" cxnId="{60A5CB4E-5D3A-415B-ABCA-C054C05087E0}">
      <dgm:prSet/>
      <dgm:spPr/>
      <dgm:t>
        <a:bodyPr/>
        <a:lstStyle/>
        <a:p>
          <a:endParaRPr lang="en-US"/>
        </a:p>
      </dgm:t>
    </dgm:pt>
    <dgm:pt modelId="{84BCDEB9-8D39-455B-BE6B-63A6B72A9384}">
      <dgm:prSet phldrT="[Text]"/>
      <dgm:spPr/>
      <dgm:t>
        <a:bodyPr/>
        <a:lstStyle/>
        <a:p>
          <a:r>
            <a:rPr lang="en-US" b="0" dirty="0"/>
            <a:t>Early life intervention</a:t>
          </a:r>
        </a:p>
      </dgm:t>
    </dgm:pt>
    <dgm:pt modelId="{2011F54D-D8DF-45B9-A7F5-B37E97C1943F}" type="parTrans" cxnId="{DD3CFD68-7CB8-43F9-A339-F001FE1BA038}">
      <dgm:prSet/>
      <dgm:spPr/>
      <dgm:t>
        <a:bodyPr/>
        <a:lstStyle/>
        <a:p>
          <a:endParaRPr lang="en-US"/>
        </a:p>
      </dgm:t>
    </dgm:pt>
    <dgm:pt modelId="{1AC4231E-F305-4957-B986-82C14DA4732A}" type="sibTrans" cxnId="{DD3CFD68-7CB8-43F9-A339-F001FE1BA038}">
      <dgm:prSet/>
      <dgm:spPr/>
      <dgm:t>
        <a:bodyPr/>
        <a:lstStyle/>
        <a:p>
          <a:endParaRPr lang="en-US"/>
        </a:p>
      </dgm:t>
    </dgm:pt>
    <dgm:pt modelId="{EF93ACAF-886C-4E86-9915-F2FA01D7ECFB}">
      <dgm:prSet phldrT="[Text]"/>
      <dgm:spPr/>
      <dgm:t>
        <a:bodyPr/>
        <a:lstStyle/>
        <a:p>
          <a:r>
            <a:rPr lang="en-US" b="0" dirty="0"/>
            <a:t>food/iodine/iron supplement for </a:t>
          </a:r>
          <a:r>
            <a:rPr lang="en-US" b="0" dirty="0" err="1"/>
            <a:t>mother+child</a:t>
          </a:r>
          <a:r>
            <a:rPr lang="en-US" b="0" dirty="0"/>
            <a:t>&lt;5 </a:t>
          </a:r>
          <a:r>
            <a:rPr lang="en-US" b="0" dirty="0" err="1"/>
            <a:t>yr</a:t>
          </a:r>
          <a:r>
            <a:rPr lang="en-US" b="0" dirty="0"/>
            <a:t> = cheaper &lt; investing in teachers to give separate classes to 5th std. kids weak in Maths and English.</a:t>
          </a:r>
        </a:p>
      </dgm:t>
    </dgm:pt>
    <dgm:pt modelId="{27A8E062-25A5-4FA7-91DB-5BB7A9F3A9D7}" type="parTrans" cxnId="{27712120-0B0E-4662-93B7-D964C41067F7}">
      <dgm:prSet/>
      <dgm:spPr/>
      <dgm:t>
        <a:bodyPr/>
        <a:lstStyle/>
        <a:p>
          <a:endParaRPr lang="en-US"/>
        </a:p>
      </dgm:t>
    </dgm:pt>
    <dgm:pt modelId="{3EDA529A-B47C-42F1-B70F-EE261BF81B06}" type="sibTrans" cxnId="{27712120-0B0E-4662-93B7-D964C41067F7}">
      <dgm:prSet/>
      <dgm:spPr/>
      <dgm:t>
        <a:bodyPr/>
        <a:lstStyle/>
        <a:p>
          <a:endParaRPr lang="en-US"/>
        </a:p>
      </dgm:t>
    </dgm:pt>
    <dgm:pt modelId="{3E052307-0AE6-4859-9F1F-4268B220BD9A}">
      <dgm:prSet phldrT="[Text]"/>
      <dgm:spPr/>
      <dgm:t>
        <a:bodyPr/>
        <a:lstStyle/>
        <a:p>
          <a:pPr>
            <a:buNone/>
          </a:pPr>
          <a:r>
            <a:rPr lang="en-US" b="0" dirty="0"/>
            <a:t>Open defecation is bad because </a:t>
          </a:r>
        </a:p>
      </dgm:t>
    </dgm:pt>
    <dgm:pt modelId="{9530EA9D-4C29-444D-A428-1F91C2A22536}" type="parTrans" cxnId="{9794221D-13E3-41E0-A3DE-04ECA6723464}">
      <dgm:prSet/>
      <dgm:spPr/>
      <dgm:t>
        <a:bodyPr/>
        <a:lstStyle/>
        <a:p>
          <a:endParaRPr lang="en-US"/>
        </a:p>
      </dgm:t>
    </dgm:pt>
    <dgm:pt modelId="{BA08CFB9-20F7-469E-9320-4776444AC215}" type="sibTrans" cxnId="{9794221D-13E3-41E0-A3DE-04ECA6723464}">
      <dgm:prSet/>
      <dgm:spPr/>
      <dgm:t>
        <a:bodyPr/>
        <a:lstStyle/>
        <a:p>
          <a:endParaRPr lang="en-US"/>
        </a:p>
      </dgm:t>
    </dgm:pt>
    <dgm:pt modelId="{0D39BA09-2203-4DBF-A55E-34213FFDA5F4}">
      <dgm:prSet phldrT="[Text]"/>
      <dgm:spPr/>
      <dgm:t>
        <a:bodyPr/>
        <a:lstStyle/>
        <a:p>
          <a:r>
            <a:rPr lang="en-US" b="0" dirty="0"/>
            <a:t>Low-</a:t>
          </a:r>
          <a:r>
            <a:rPr lang="en-US" b="0" dirty="0" err="1"/>
            <a:t>wt</a:t>
          </a:r>
          <a:r>
            <a:rPr lang="en-US" b="0" dirty="0"/>
            <a:t> babies die neo-natal (first 30 days)</a:t>
          </a:r>
        </a:p>
      </dgm:t>
    </dgm:pt>
    <dgm:pt modelId="{13DF3512-33C6-4CD1-AF71-F6807A697259}" type="parTrans" cxnId="{76989100-BA42-4FF7-9205-1EDB0A0B0FFB}">
      <dgm:prSet/>
      <dgm:spPr/>
      <dgm:t>
        <a:bodyPr/>
        <a:lstStyle/>
        <a:p>
          <a:endParaRPr lang="en-US"/>
        </a:p>
      </dgm:t>
    </dgm:pt>
    <dgm:pt modelId="{8812493E-5F3F-44A7-9801-BD67C10CAD6A}" type="sibTrans" cxnId="{76989100-BA42-4FF7-9205-1EDB0A0B0FFB}">
      <dgm:prSet/>
      <dgm:spPr/>
      <dgm:t>
        <a:bodyPr/>
        <a:lstStyle/>
        <a:p>
          <a:endParaRPr lang="en-US"/>
        </a:p>
      </dgm:t>
    </dgm:pt>
    <dgm:pt modelId="{30A33091-D802-4D6E-AA98-FF3E9429346D}">
      <dgm:prSet phldrT="[Text]"/>
      <dgm:spPr/>
      <dgm:t>
        <a:bodyPr/>
        <a:lstStyle/>
        <a:p>
          <a:r>
            <a:rPr lang="en-US" b="0" dirty="0"/>
            <a:t>Taller/fatter kids are better readers.</a:t>
          </a:r>
        </a:p>
      </dgm:t>
    </dgm:pt>
    <dgm:pt modelId="{C36CBFB6-6B77-448D-862B-BF69A9492B72}" type="parTrans" cxnId="{9F60D6C4-585A-41F0-9792-8FE9F723162E}">
      <dgm:prSet/>
      <dgm:spPr/>
      <dgm:t>
        <a:bodyPr/>
        <a:lstStyle/>
        <a:p>
          <a:endParaRPr lang="en-US"/>
        </a:p>
      </dgm:t>
    </dgm:pt>
    <dgm:pt modelId="{8198B342-15E7-4172-BE3E-0DC61E2397F5}" type="sibTrans" cxnId="{9F60D6C4-585A-41F0-9792-8FE9F723162E}">
      <dgm:prSet/>
      <dgm:spPr/>
      <dgm:t>
        <a:bodyPr/>
        <a:lstStyle/>
        <a:p>
          <a:endParaRPr lang="en-US"/>
        </a:p>
      </dgm:t>
    </dgm:pt>
    <dgm:pt modelId="{F72AE0FA-5110-4261-B948-3BB11B2644E7}">
      <dgm:prSet phldrT="[Text]"/>
      <dgm:spPr/>
      <dgm:t>
        <a:bodyPr/>
        <a:lstStyle/>
        <a:p>
          <a:r>
            <a:rPr lang="en-US" b="0" dirty="0"/>
            <a:t>environmental enteropathy: repeated germ exposure via open defecation = a chronic inflammation in intestine = can't absorb nutrition fully.</a:t>
          </a:r>
        </a:p>
      </dgm:t>
    </dgm:pt>
    <dgm:pt modelId="{7D7D28F5-FFAA-4CA4-8DA1-9831838F083D}" type="parTrans" cxnId="{9130FFB0-19C4-46FC-92C9-947314DA2D62}">
      <dgm:prSet/>
      <dgm:spPr/>
      <dgm:t>
        <a:bodyPr/>
        <a:lstStyle/>
        <a:p>
          <a:endParaRPr lang="en-US"/>
        </a:p>
      </dgm:t>
    </dgm:pt>
    <dgm:pt modelId="{455DFFC3-C313-4A46-A964-D0966CFDE242}" type="sibTrans" cxnId="{9130FFB0-19C4-46FC-92C9-947314DA2D62}">
      <dgm:prSet/>
      <dgm:spPr/>
      <dgm:t>
        <a:bodyPr/>
        <a:lstStyle/>
        <a:p>
          <a:endParaRPr lang="en-US"/>
        </a:p>
      </dgm:t>
    </dgm:pt>
    <dgm:pt modelId="{2E3E75C7-D3D4-4BA6-88C2-A547A19A152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/>
            <a:t>Diarrhea= not enough time for food to get absorbed in GI track= malnutrition.</a:t>
          </a:r>
        </a:p>
      </dgm:t>
    </dgm:pt>
    <dgm:pt modelId="{1F5125F9-DE05-4484-B71D-C97AF37A3256}" type="parTrans" cxnId="{746B675E-320E-4C77-AC28-7D9DE8B0869F}">
      <dgm:prSet/>
      <dgm:spPr/>
      <dgm:t>
        <a:bodyPr/>
        <a:lstStyle/>
        <a:p>
          <a:endParaRPr lang="en-US"/>
        </a:p>
      </dgm:t>
    </dgm:pt>
    <dgm:pt modelId="{FF005C71-C782-4A61-AE78-9DEDFFC8BE27}" type="sibTrans" cxnId="{746B675E-320E-4C77-AC28-7D9DE8B0869F}">
      <dgm:prSet/>
      <dgm:spPr/>
      <dgm:t>
        <a:bodyPr/>
        <a:lstStyle/>
        <a:p>
          <a:endParaRPr lang="en-US"/>
        </a:p>
      </dgm:t>
    </dgm:pt>
    <dgm:pt modelId="{3DE073F7-B961-48BA-A48A-29C851EAFBA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/>
            <a:t>No open defecation  = taller children in given age.</a:t>
          </a:r>
        </a:p>
      </dgm:t>
    </dgm:pt>
    <dgm:pt modelId="{C7F5A37D-4583-48D6-A1F0-4AE2BBB8E1D4}" type="parTrans" cxnId="{F7F6EA31-007C-4E58-93B8-2922DF897B74}">
      <dgm:prSet/>
      <dgm:spPr/>
      <dgm:t>
        <a:bodyPr/>
        <a:lstStyle/>
        <a:p>
          <a:endParaRPr lang="en-US"/>
        </a:p>
      </dgm:t>
    </dgm:pt>
    <dgm:pt modelId="{6936D3A7-FB66-4C99-B042-46781939F815}" type="sibTrans" cxnId="{F7F6EA31-007C-4E58-93B8-2922DF897B74}">
      <dgm:prSet/>
      <dgm:spPr/>
      <dgm:t>
        <a:bodyPr/>
        <a:lstStyle/>
        <a:p>
          <a:endParaRPr lang="en-US"/>
        </a:p>
      </dgm:t>
    </dgm:pt>
    <dgm:pt modelId="{42F61CBA-4794-4DCE-9A01-E9E6F5E21412}" type="pres">
      <dgm:prSet presAssocID="{BE6744E5-AFA9-4A4B-9737-20A5874DB623}" presName="linear" presStyleCnt="0">
        <dgm:presLayoutVars>
          <dgm:dir/>
          <dgm:resizeHandles val="exact"/>
        </dgm:presLayoutVars>
      </dgm:prSet>
      <dgm:spPr/>
    </dgm:pt>
    <dgm:pt modelId="{61FE6378-9018-4A27-B252-C67037C71FD6}" type="pres">
      <dgm:prSet presAssocID="{F03A4016-6270-4DA0-B018-052F7D1B02DE}" presName="comp" presStyleCnt="0"/>
      <dgm:spPr/>
    </dgm:pt>
    <dgm:pt modelId="{D0C6D25F-A9F5-4FD7-9C90-E12A20D6ADCA}" type="pres">
      <dgm:prSet presAssocID="{F03A4016-6270-4DA0-B018-052F7D1B02DE}" presName="box" presStyleLbl="node1" presStyleIdx="0" presStyleCnt="3"/>
      <dgm:spPr/>
    </dgm:pt>
    <dgm:pt modelId="{674F7F32-174E-4549-81CB-AAD3C977E138}" type="pres">
      <dgm:prSet presAssocID="{F03A4016-6270-4DA0-B018-052F7D1B02DE}" presName="img" presStyleLbl="fgImgPlace1" presStyleIdx="0" presStyleCnt="3" custScaleX="6807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AF91529-41BA-41F4-869D-95C93D4E4BF8}" type="pres">
      <dgm:prSet presAssocID="{F03A4016-6270-4DA0-B018-052F7D1B02DE}" presName="text" presStyleLbl="node1" presStyleIdx="0" presStyleCnt="3">
        <dgm:presLayoutVars>
          <dgm:bulletEnabled val="1"/>
        </dgm:presLayoutVars>
      </dgm:prSet>
      <dgm:spPr/>
    </dgm:pt>
    <dgm:pt modelId="{89AFA09E-0CDD-4485-9899-9A08B5F7CC2D}" type="pres">
      <dgm:prSet presAssocID="{E6BCD7DE-2206-44B0-BC58-B3BE37A77E42}" presName="spacer" presStyleCnt="0"/>
      <dgm:spPr/>
    </dgm:pt>
    <dgm:pt modelId="{CA845F3F-7BED-459B-AF37-17FB23966961}" type="pres">
      <dgm:prSet presAssocID="{84BCDEB9-8D39-455B-BE6B-63A6B72A9384}" presName="comp" presStyleCnt="0"/>
      <dgm:spPr/>
    </dgm:pt>
    <dgm:pt modelId="{E9874858-83EE-401F-8547-4A21B5CA8389}" type="pres">
      <dgm:prSet presAssocID="{84BCDEB9-8D39-455B-BE6B-63A6B72A9384}" presName="box" presStyleLbl="node1" presStyleIdx="1" presStyleCnt="3"/>
      <dgm:spPr/>
    </dgm:pt>
    <dgm:pt modelId="{5735D85E-7835-4029-BF66-56CDCAA508E6}" type="pres">
      <dgm:prSet presAssocID="{84BCDEB9-8D39-455B-BE6B-63A6B72A9384}" presName="img" presStyleLbl="fgImgPlace1" presStyleIdx="1" presStyleCnt="3" custScaleX="6807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15C6455-8470-4E42-9098-A2B27FFBA2FE}" type="pres">
      <dgm:prSet presAssocID="{84BCDEB9-8D39-455B-BE6B-63A6B72A9384}" presName="text" presStyleLbl="node1" presStyleIdx="1" presStyleCnt="3">
        <dgm:presLayoutVars>
          <dgm:bulletEnabled val="1"/>
        </dgm:presLayoutVars>
      </dgm:prSet>
      <dgm:spPr/>
    </dgm:pt>
    <dgm:pt modelId="{510F49FB-1188-4F4B-93C1-A7DDFE9D1655}" type="pres">
      <dgm:prSet presAssocID="{1AC4231E-F305-4957-B986-82C14DA4732A}" presName="spacer" presStyleCnt="0"/>
      <dgm:spPr/>
    </dgm:pt>
    <dgm:pt modelId="{100F3D4A-BD5E-4F32-A34D-30524D290C80}" type="pres">
      <dgm:prSet presAssocID="{3E052307-0AE6-4859-9F1F-4268B220BD9A}" presName="comp" presStyleCnt="0"/>
      <dgm:spPr/>
    </dgm:pt>
    <dgm:pt modelId="{96EAAE0C-B532-45FC-9F59-50DB0FDD56AE}" type="pres">
      <dgm:prSet presAssocID="{3E052307-0AE6-4859-9F1F-4268B220BD9A}" presName="box" presStyleLbl="node1" presStyleIdx="2" presStyleCnt="3"/>
      <dgm:spPr/>
    </dgm:pt>
    <dgm:pt modelId="{E5578DA9-405E-41B7-86BE-4E2BBF5C5088}" type="pres">
      <dgm:prSet presAssocID="{3E052307-0AE6-4859-9F1F-4268B220BD9A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1AA3BBB0-FDD3-4926-A37F-7929BB1F718E}" type="pres">
      <dgm:prSet presAssocID="{3E052307-0AE6-4859-9F1F-4268B220BD9A}" presName="text" presStyleLbl="node1" presStyleIdx="2" presStyleCnt="3">
        <dgm:presLayoutVars>
          <dgm:bulletEnabled val="1"/>
        </dgm:presLayoutVars>
      </dgm:prSet>
      <dgm:spPr/>
    </dgm:pt>
  </dgm:ptLst>
  <dgm:cxnLst>
    <dgm:cxn modelId="{9794221D-13E3-41E0-A3DE-04ECA6723464}" srcId="{BE6744E5-AFA9-4A4B-9737-20A5874DB623}" destId="{3E052307-0AE6-4859-9F1F-4268B220BD9A}" srcOrd="2" destOrd="0" parTransId="{9530EA9D-4C29-444D-A428-1F91C2A22536}" sibTransId="{BA08CFB9-20F7-469E-9320-4776444AC215}"/>
    <dgm:cxn modelId="{803A9D4D-2C44-4080-9AC7-BF3BC9B5E1DC}" type="presOf" srcId="{F03A4016-6270-4DA0-B018-052F7D1B02DE}" destId="{D0C6D25F-A9F5-4FD7-9C90-E12A20D6ADCA}" srcOrd="0" destOrd="0" presId="urn:microsoft.com/office/officeart/2005/8/layout/vList4"/>
    <dgm:cxn modelId="{A22F68F0-CDB7-4853-BC59-42CE5E579C0C}" srcId="{BE6744E5-AFA9-4A4B-9737-20A5874DB623}" destId="{F03A4016-6270-4DA0-B018-052F7D1B02DE}" srcOrd="0" destOrd="0" parTransId="{08A7726A-9A0A-4F70-968A-25E8441DEFF8}" sibTransId="{E6BCD7DE-2206-44B0-BC58-B3BE37A77E42}"/>
    <dgm:cxn modelId="{175C4563-8622-4831-B464-9E95C9133E90}" type="presOf" srcId="{1525AA2A-866D-477E-8784-B04FDF05A648}" destId="{EAF91529-41BA-41F4-869D-95C93D4E4BF8}" srcOrd="1" destOrd="1" presId="urn:microsoft.com/office/officeart/2005/8/layout/vList4"/>
    <dgm:cxn modelId="{DD3CFD68-7CB8-43F9-A339-F001FE1BA038}" srcId="{BE6744E5-AFA9-4A4B-9737-20A5874DB623}" destId="{84BCDEB9-8D39-455B-BE6B-63A6B72A9384}" srcOrd="1" destOrd="0" parTransId="{2011F54D-D8DF-45B9-A7F5-B37E97C1943F}" sibTransId="{1AC4231E-F305-4957-B986-82C14DA4732A}"/>
    <dgm:cxn modelId="{A1F39DCA-855C-4207-9671-0EDE10A27EC7}" type="presOf" srcId="{3E052307-0AE6-4859-9F1F-4268B220BD9A}" destId="{1AA3BBB0-FDD3-4926-A37F-7929BB1F718E}" srcOrd="1" destOrd="0" presId="urn:microsoft.com/office/officeart/2005/8/layout/vList4"/>
    <dgm:cxn modelId="{9130FFB0-19C4-46FC-92C9-947314DA2D62}" srcId="{3E052307-0AE6-4859-9F1F-4268B220BD9A}" destId="{F72AE0FA-5110-4261-B948-3BB11B2644E7}" srcOrd="0" destOrd="0" parTransId="{7D7D28F5-FFAA-4CA4-8DA1-9831838F083D}" sibTransId="{455DFFC3-C313-4A46-A964-D0966CFDE242}"/>
    <dgm:cxn modelId="{F7F6EA31-007C-4E58-93B8-2922DF897B74}" srcId="{3E052307-0AE6-4859-9F1F-4268B220BD9A}" destId="{3DE073F7-B961-48BA-A48A-29C851EAFBA2}" srcOrd="2" destOrd="0" parTransId="{C7F5A37D-4583-48D6-A1F0-4AE2BBB8E1D4}" sibTransId="{6936D3A7-FB66-4C99-B042-46781939F815}"/>
    <dgm:cxn modelId="{FD14D3EB-6311-4FF1-982C-0661DB72D527}" type="presOf" srcId="{EF93ACAF-886C-4E86-9915-F2FA01D7ECFB}" destId="{615C6455-8470-4E42-9098-A2B27FFBA2FE}" srcOrd="1" destOrd="2" presId="urn:microsoft.com/office/officeart/2005/8/layout/vList4"/>
    <dgm:cxn modelId="{746B675E-320E-4C77-AC28-7D9DE8B0869F}" srcId="{3E052307-0AE6-4859-9F1F-4268B220BD9A}" destId="{2E3E75C7-D3D4-4BA6-88C2-A547A19A152F}" srcOrd="1" destOrd="0" parTransId="{1F5125F9-DE05-4484-B71D-C97AF37A3256}" sibTransId="{FF005C71-C782-4A61-AE78-9DEDFFC8BE27}"/>
    <dgm:cxn modelId="{F3465FD9-607E-4240-9CC1-4F4A1041EBFA}" type="presOf" srcId="{F72AE0FA-5110-4261-B948-3BB11B2644E7}" destId="{1AA3BBB0-FDD3-4926-A37F-7929BB1F718E}" srcOrd="1" destOrd="1" presId="urn:microsoft.com/office/officeart/2005/8/layout/vList4"/>
    <dgm:cxn modelId="{2A7920B1-1D92-4151-9A1A-26A556ED2D6F}" type="presOf" srcId="{30A33091-D802-4D6E-AA98-FF3E9429346D}" destId="{E9874858-83EE-401F-8547-4A21B5CA8389}" srcOrd="0" destOrd="1" presId="urn:microsoft.com/office/officeart/2005/8/layout/vList4"/>
    <dgm:cxn modelId="{718BC193-A4B4-4039-ACCD-BE88E5F20CDA}" type="presOf" srcId="{0D39BA09-2203-4DBF-A55E-34213FFDA5F4}" destId="{EAF91529-41BA-41F4-869D-95C93D4E4BF8}" srcOrd="1" destOrd="2" presId="urn:microsoft.com/office/officeart/2005/8/layout/vList4"/>
    <dgm:cxn modelId="{524842A5-5AFF-49B4-BFEB-3837B36EDE59}" type="presOf" srcId="{2E3E75C7-D3D4-4BA6-88C2-A547A19A152F}" destId="{96EAAE0C-B532-45FC-9F59-50DB0FDD56AE}" srcOrd="0" destOrd="2" presId="urn:microsoft.com/office/officeart/2005/8/layout/vList4"/>
    <dgm:cxn modelId="{9F60D6C4-585A-41F0-9792-8FE9F723162E}" srcId="{84BCDEB9-8D39-455B-BE6B-63A6B72A9384}" destId="{30A33091-D802-4D6E-AA98-FF3E9429346D}" srcOrd="0" destOrd="0" parTransId="{C36CBFB6-6B77-448D-862B-BF69A9492B72}" sibTransId="{8198B342-15E7-4172-BE3E-0DC61E2397F5}"/>
    <dgm:cxn modelId="{A362E3E8-D530-47A6-8150-3D94AE0C3F3A}" type="presOf" srcId="{3DE073F7-B961-48BA-A48A-29C851EAFBA2}" destId="{96EAAE0C-B532-45FC-9F59-50DB0FDD56AE}" srcOrd="0" destOrd="3" presId="urn:microsoft.com/office/officeart/2005/8/layout/vList4"/>
    <dgm:cxn modelId="{35FB91EF-21E2-4413-ADC9-739323B9A292}" type="presOf" srcId="{3DE073F7-B961-48BA-A48A-29C851EAFBA2}" destId="{1AA3BBB0-FDD3-4926-A37F-7929BB1F718E}" srcOrd="1" destOrd="3" presId="urn:microsoft.com/office/officeart/2005/8/layout/vList4"/>
    <dgm:cxn modelId="{76989100-BA42-4FF7-9205-1EDB0A0B0FFB}" srcId="{F03A4016-6270-4DA0-B018-052F7D1B02DE}" destId="{0D39BA09-2203-4DBF-A55E-34213FFDA5F4}" srcOrd="1" destOrd="0" parTransId="{13DF3512-33C6-4CD1-AF71-F6807A697259}" sibTransId="{8812493E-5F3F-44A7-9801-BD67C10CAD6A}"/>
    <dgm:cxn modelId="{180D01AB-3AFA-46C0-B970-59F621839869}" type="presOf" srcId="{84BCDEB9-8D39-455B-BE6B-63A6B72A9384}" destId="{E9874858-83EE-401F-8547-4A21B5CA8389}" srcOrd="0" destOrd="0" presId="urn:microsoft.com/office/officeart/2005/8/layout/vList4"/>
    <dgm:cxn modelId="{0965C516-7405-4061-A6F9-8FD5045B4910}" type="presOf" srcId="{2E3E75C7-D3D4-4BA6-88C2-A547A19A152F}" destId="{1AA3BBB0-FDD3-4926-A37F-7929BB1F718E}" srcOrd="1" destOrd="2" presId="urn:microsoft.com/office/officeart/2005/8/layout/vList4"/>
    <dgm:cxn modelId="{F2776520-3B2D-4CF8-AF90-19D083B83148}" type="presOf" srcId="{F03A4016-6270-4DA0-B018-052F7D1B02DE}" destId="{EAF91529-41BA-41F4-869D-95C93D4E4BF8}" srcOrd="1" destOrd="0" presId="urn:microsoft.com/office/officeart/2005/8/layout/vList4"/>
    <dgm:cxn modelId="{33C41FC8-4A1B-4CB2-AE17-81AC3AEF3F07}" type="presOf" srcId="{30A33091-D802-4D6E-AA98-FF3E9429346D}" destId="{615C6455-8470-4E42-9098-A2B27FFBA2FE}" srcOrd="1" destOrd="1" presId="urn:microsoft.com/office/officeart/2005/8/layout/vList4"/>
    <dgm:cxn modelId="{88A216B2-B130-4D54-B820-E1DA1E2168C5}" type="presOf" srcId="{0D39BA09-2203-4DBF-A55E-34213FFDA5F4}" destId="{D0C6D25F-A9F5-4FD7-9C90-E12A20D6ADCA}" srcOrd="0" destOrd="2" presId="urn:microsoft.com/office/officeart/2005/8/layout/vList4"/>
    <dgm:cxn modelId="{433D90B0-0813-4CCC-A6F8-57FD81CEE8BA}" type="presOf" srcId="{EF93ACAF-886C-4E86-9915-F2FA01D7ECFB}" destId="{E9874858-83EE-401F-8547-4A21B5CA8389}" srcOrd="0" destOrd="2" presId="urn:microsoft.com/office/officeart/2005/8/layout/vList4"/>
    <dgm:cxn modelId="{C38A9546-25A1-423E-AB45-B28A60249B77}" type="presOf" srcId="{3E052307-0AE6-4859-9F1F-4268B220BD9A}" destId="{96EAAE0C-B532-45FC-9F59-50DB0FDD56AE}" srcOrd="0" destOrd="0" presId="urn:microsoft.com/office/officeart/2005/8/layout/vList4"/>
    <dgm:cxn modelId="{60A5CB4E-5D3A-415B-ABCA-C054C05087E0}" srcId="{F03A4016-6270-4DA0-B018-052F7D1B02DE}" destId="{1525AA2A-866D-477E-8784-B04FDF05A648}" srcOrd="0" destOrd="0" parTransId="{AB7CBADA-E735-4E00-9AEB-E9774ACE31B4}" sibTransId="{D214A904-74E0-4C2C-BC3E-9CB81B63E35F}"/>
    <dgm:cxn modelId="{27712120-0B0E-4662-93B7-D964C41067F7}" srcId="{84BCDEB9-8D39-455B-BE6B-63A6B72A9384}" destId="{EF93ACAF-886C-4E86-9915-F2FA01D7ECFB}" srcOrd="1" destOrd="0" parTransId="{27A8E062-25A5-4FA7-91DB-5BB7A9F3A9D7}" sibTransId="{3EDA529A-B47C-42F1-B70F-EE261BF81B06}"/>
    <dgm:cxn modelId="{87E39D36-51E5-4BE1-BB5C-88894EDDB51B}" type="presOf" srcId="{84BCDEB9-8D39-455B-BE6B-63A6B72A9384}" destId="{615C6455-8470-4E42-9098-A2B27FFBA2FE}" srcOrd="1" destOrd="0" presId="urn:microsoft.com/office/officeart/2005/8/layout/vList4"/>
    <dgm:cxn modelId="{67835F32-B81E-48D7-BFDC-269823CC28E6}" type="presOf" srcId="{1525AA2A-866D-477E-8784-B04FDF05A648}" destId="{D0C6D25F-A9F5-4FD7-9C90-E12A20D6ADCA}" srcOrd="0" destOrd="1" presId="urn:microsoft.com/office/officeart/2005/8/layout/vList4"/>
    <dgm:cxn modelId="{992D0699-05B6-4E97-9501-50946ECAB6A6}" type="presOf" srcId="{BE6744E5-AFA9-4A4B-9737-20A5874DB623}" destId="{42F61CBA-4794-4DCE-9A01-E9E6F5E21412}" srcOrd="0" destOrd="0" presId="urn:microsoft.com/office/officeart/2005/8/layout/vList4"/>
    <dgm:cxn modelId="{B075A450-8983-41AB-835C-77B73C969D2E}" type="presOf" srcId="{F72AE0FA-5110-4261-B948-3BB11B2644E7}" destId="{96EAAE0C-B532-45FC-9F59-50DB0FDD56AE}" srcOrd="0" destOrd="1" presId="urn:microsoft.com/office/officeart/2005/8/layout/vList4"/>
    <dgm:cxn modelId="{E7183C97-A1EE-435B-AB6B-BB8218460171}" type="presParOf" srcId="{42F61CBA-4794-4DCE-9A01-E9E6F5E21412}" destId="{61FE6378-9018-4A27-B252-C67037C71FD6}" srcOrd="0" destOrd="0" presId="urn:microsoft.com/office/officeart/2005/8/layout/vList4"/>
    <dgm:cxn modelId="{EBB8E0F0-BA21-4656-BB64-2C9416375D79}" type="presParOf" srcId="{61FE6378-9018-4A27-B252-C67037C71FD6}" destId="{D0C6D25F-A9F5-4FD7-9C90-E12A20D6ADCA}" srcOrd="0" destOrd="0" presId="urn:microsoft.com/office/officeart/2005/8/layout/vList4"/>
    <dgm:cxn modelId="{238BD40D-2560-4BC9-8EE0-E42028E57A44}" type="presParOf" srcId="{61FE6378-9018-4A27-B252-C67037C71FD6}" destId="{674F7F32-174E-4549-81CB-AAD3C977E138}" srcOrd="1" destOrd="0" presId="urn:microsoft.com/office/officeart/2005/8/layout/vList4"/>
    <dgm:cxn modelId="{F4437813-BF73-482E-AE68-C693CAFAACE4}" type="presParOf" srcId="{61FE6378-9018-4A27-B252-C67037C71FD6}" destId="{EAF91529-41BA-41F4-869D-95C93D4E4BF8}" srcOrd="2" destOrd="0" presId="urn:microsoft.com/office/officeart/2005/8/layout/vList4"/>
    <dgm:cxn modelId="{477A3B23-B99E-4525-9425-002B0F5A4B32}" type="presParOf" srcId="{42F61CBA-4794-4DCE-9A01-E9E6F5E21412}" destId="{89AFA09E-0CDD-4485-9899-9A08B5F7CC2D}" srcOrd="1" destOrd="0" presId="urn:microsoft.com/office/officeart/2005/8/layout/vList4"/>
    <dgm:cxn modelId="{6BAF8920-E7C9-4EA5-B5A2-300FBEB31C5B}" type="presParOf" srcId="{42F61CBA-4794-4DCE-9A01-E9E6F5E21412}" destId="{CA845F3F-7BED-459B-AF37-17FB23966961}" srcOrd="2" destOrd="0" presId="urn:microsoft.com/office/officeart/2005/8/layout/vList4"/>
    <dgm:cxn modelId="{9B3F26FF-BDF4-4BF4-8094-6C4373FCDF42}" type="presParOf" srcId="{CA845F3F-7BED-459B-AF37-17FB23966961}" destId="{E9874858-83EE-401F-8547-4A21B5CA8389}" srcOrd="0" destOrd="0" presId="urn:microsoft.com/office/officeart/2005/8/layout/vList4"/>
    <dgm:cxn modelId="{4C523AC4-D6D5-418F-BFA2-9F635571FB5F}" type="presParOf" srcId="{CA845F3F-7BED-459B-AF37-17FB23966961}" destId="{5735D85E-7835-4029-BF66-56CDCAA508E6}" srcOrd="1" destOrd="0" presId="urn:microsoft.com/office/officeart/2005/8/layout/vList4"/>
    <dgm:cxn modelId="{2AA1B53C-02C8-42F5-99F8-B900E96D7889}" type="presParOf" srcId="{CA845F3F-7BED-459B-AF37-17FB23966961}" destId="{615C6455-8470-4E42-9098-A2B27FFBA2FE}" srcOrd="2" destOrd="0" presId="urn:microsoft.com/office/officeart/2005/8/layout/vList4"/>
    <dgm:cxn modelId="{DB7A2D85-1DB5-44E5-8341-905DB98B92F2}" type="presParOf" srcId="{42F61CBA-4794-4DCE-9A01-E9E6F5E21412}" destId="{510F49FB-1188-4F4B-93C1-A7DDFE9D1655}" srcOrd="3" destOrd="0" presId="urn:microsoft.com/office/officeart/2005/8/layout/vList4"/>
    <dgm:cxn modelId="{4264A23B-E5CD-48B9-B800-294EEC0BE0F1}" type="presParOf" srcId="{42F61CBA-4794-4DCE-9A01-E9E6F5E21412}" destId="{100F3D4A-BD5E-4F32-A34D-30524D290C80}" srcOrd="4" destOrd="0" presId="urn:microsoft.com/office/officeart/2005/8/layout/vList4"/>
    <dgm:cxn modelId="{D576214C-D5C1-458A-805B-E1E2BA69229A}" type="presParOf" srcId="{100F3D4A-BD5E-4F32-A34D-30524D290C80}" destId="{96EAAE0C-B532-45FC-9F59-50DB0FDD56AE}" srcOrd="0" destOrd="0" presId="urn:microsoft.com/office/officeart/2005/8/layout/vList4"/>
    <dgm:cxn modelId="{6087D643-948D-4F6C-96A5-D5C88432635C}" type="presParOf" srcId="{100F3D4A-BD5E-4F32-A34D-30524D290C80}" destId="{E5578DA9-405E-41B7-86BE-4E2BBF5C5088}" srcOrd="1" destOrd="0" presId="urn:microsoft.com/office/officeart/2005/8/layout/vList4"/>
    <dgm:cxn modelId="{35EFB67F-DE6A-46BD-AC8C-527A70AB4DAF}" type="presParOf" srcId="{100F3D4A-BD5E-4F32-A34D-30524D290C80}" destId="{1AA3BBB0-FDD3-4926-A37F-7929BB1F718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E56A7E-49FD-494D-8EAA-5CE1B95E78FD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AE7918-0E06-4723-80AB-15F373E4FB12}">
      <dgm:prSet/>
      <dgm:spPr/>
      <dgm:t>
        <a:bodyPr/>
        <a:lstStyle/>
        <a:p>
          <a:r>
            <a:rPr lang="en-US"/>
            <a:t>All India: 943/1000</a:t>
          </a:r>
          <a:endParaRPr lang="en-US" dirty="0"/>
        </a:p>
      </dgm:t>
    </dgm:pt>
    <dgm:pt modelId="{E845FA58-9EE2-4F02-B492-B3760FB4AC1F}" type="parTrans" cxnId="{B64423DD-90A3-47E2-80FD-999B08C1CC4D}">
      <dgm:prSet/>
      <dgm:spPr/>
      <dgm:t>
        <a:bodyPr/>
        <a:lstStyle/>
        <a:p>
          <a:endParaRPr lang="en-US"/>
        </a:p>
      </dgm:t>
    </dgm:pt>
    <dgm:pt modelId="{EB820B0D-E196-4B25-95BC-213BAEA79DD3}" type="sibTrans" cxnId="{B64423DD-90A3-47E2-80FD-999B08C1CC4D}">
      <dgm:prSet/>
      <dgm:spPr/>
      <dgm:t>
        <a:bodyPr/>
        <a:lstStyle/>
        <a:p>
          <a:endParaRPr lang="en-US"/>
        </a:p>
      </dgm:t>
    </dgm:pt>
    <dgm:pt modelId="{62CF0188-EC17-40F4-808D-0E9D37B0D3FF}">
      <dgm:prSet/>
      <dgm:spPr/>
      <dgm:t>
        <a:bodyPr/>
        <a:lstStyle/>
        <a:p>
          <a:r>
            <a:rPr lang="en-US" dirty="0"/>
            <a:t>Kerala 1084, TN, AP | </a:t>
          </a:r>
          <a:r>
            <a:rPr lang="en-US" dirty="0" err="1"/>
            <a:t>Pudu</a:t>
          </a:r>
          <a:r>
            <a:rPr lang="en-US" dirty="0"/>
            <a:t> (1037)</a:t>
          </a:r>
        </a:p>
      </dgm:t>
    </dgm:pt>
    <dgm:pt modelId="{C2DB4D28-C6B8-4A61-9356-080C4D684E4A}" type="parTrans" cxnId="{D1F9945F-6079-4C00-9EF6-A5D6277BC39E}">
      <dgm:prSet/>
      <dgm:spPr/>
      <dgm:t>
        <a:bodyPr/>
        <a:lstStyle/>
        <a:p>
          <a:endParaRPr lang="en-US"/>
        </a:p>
      </dgm:t>
    </dgm:pt>
    <dgm:pt modelId="{F1EC4A11-1F11-4655-8BDE-B1437D579901}" type="sibTrans" cxnId="{D1F9945F-6079-4C00-9EF6-A5D6277BC39E}">
      <dgm:prSet/>
      <dgm:spPr/>
      <dgm:t>
        <a:bodyPr/>
        <a:lstStyle/>
        <a:p>
          <a:endParaRPr lang="en-US"/>
        </a:p>
      </dgm:t>
    </dgm:pt>
    <dgm:pt modelId="{F2FFA433-8F9F-40D1-8F63-7CDCED2C7F01}">
      <dgm:prSet/>
      <dgm:spPr/>
      <dgm:t>
        <a:bodyPr/>
        <a:lstStyle/>
        <a:p>
          <a:r>
            <a:rPr lang="en-US"/>
            <a:t>Haryana: 879 | D&amp;D (618)</a:t>
          </a:r>
          <a:endParaRPr lang="en-US" dirty="0"/>
        </a:p>
      </dgm:t>
    </dgm:pt>
    <dgm:pt modelId="{F190CC48-0228-43E3-9782-51E72CE47BA3}" type="parTrans" cxnId="{FA0E950B-A36E-4623-9673-FBC77FA2870B}">
      <dgm:prSet/>
      <dgm:spPr/>
      <dgm:t>
        <a:bodyPr/>
        <a:lstStyle/>
        <a:p>
          <a:endParaRPr lang="en-US"/>
        </a:p>
      </dgm:t>
    </dgm:pt>
    <dgm:pt modelId="{0074FEC7-FBED-46E3-AA8E-4BB8191FCFB3}" type="sibTrans" cxnId="{FA0E950B-A36E-4623-9673-FBC77FA2870B}">
      <dgm:prSet/>
      <dgm:spPr/>
      <dgm:t>
        <a:bodyPr/>
        <a:lstStyle/>
        <a:p>
          <a:endParaRPr lang="en-US"/>
        </a:p>
      </dgm:t>
    </dgm:pt>
    <dgm:pt modelId="{A67C22D8-412C-4BB5-9F23-B95965D61FAD}">
      <dgm:prSet/>
      <dgm:spPr/>
      <dgm:t>
        <a:bodyPr/>
        <a:lstStyle/>
        <a:p>
          <a:r>
            <a:rPr lang="en-US" dirty="0"/>
            <a:t>All India</a:t>
          </a:r>
        </a:p>
      </dgm:t>
    </dgm:pt>
    <dgm:pt modelId="{75E7BE20-4E7B-4C1D-AA02-52247F241A39}" type="parTrans" cxnId="{14DFF11D-086D-44B2-83B9-0A03A003BD0E}">
      <dgm:prSet/>
      <dgm:spPr/>
      <dgm:t>
        <a:bodyPr/>
        <a:lstStyle/>
        <a:p>
          <a:endParaRPr lang="en-US"/>
        </a:p>
      </dgm:t>
    </dgm:pt>
    <dgm:pt modelId="{31B1614B-1DC9-460F-849F-0D9A79022047}" type="sibTrans" cxnId="{14DFF11D-086D-44B2-83B9-0A03A003BD0E}">
      <dgm:prSet/>
      <dgm:spPr/>
      <dgm:t>
        <a:bodyPr/>
        <a:lstStyle/>
        <a:p>
          <a:endParaRPr lang="en-US"/>
        </a:p>
      </dgm:t>
    </dgm:pt>
    <dgm:pt modelId="{0810577D-8C09-4BCF-B5E4-159E9A9381DA}">
      <dgm:prSet/>
      <dgm:spPr/>
      <dgm:t>
        <a:bodyPr/>
        <a:lstStyle/>
        <a:p>
          <a:r>
            <a:rPr lang="en-US"/>
            <a:t>(0-6) age / 1000 kids</a:t>
          </a:r>
          <a:endParaRPr lang="en-US" dirty="0"/>
        </a:p>
      </dgm:t>
    </dgm:pt>
    <dgm:pt modelId="{E97C5951-C9EF-4910-96AF-EFEC7BE098EB}" type="parTrans" cxnId="{D11867CA-7BD6-413B-85A1-5AB51EDEFB10}">
      <dgm:prSet/>
      <dgm:spPr/>
      <dgm:t>
        <a:bodyPr/>
        <a:lstStyle/>
        <a:p>
          <a:endParaRPr lang="en-US"/>
        </a:p>
      </dgm:t>
    </dgm:pt>
    <dgm:pt modelId="{67F6D582-03D8-4025-ABD3-8AC14EB70246}" type="sibTrans" cxnId="{D11867CA-7BD6-413B-85A1-5AB51EDEFB10}">
      <dgm:prSet/>
      <dgm:spPr/>
      <dgm:t>
        <a:bodyPr/>
        <a:lstStyle/>
        <a:p>
          <a:endParaRPr lang="en-US"/>
        </a:p>
      </dgm:t>
    </dgm:pt>
    <dgm:pt modelId="{FA5D9A96-FC05-4985-9BBC-C34BD0CAE1BE}">
      <dgm:prSet/>
      <dgm:spPr/>
      <dgm:t>
        <a:bodyPr/>
        <a:lstStyle/>
        <a:p>
          <a:r>
            <a:rPr lang="en-US"/>
            <a:t>All India 914 | Constant negative since ’71</a:t>
          </a:r>
          <a:endParaRPr lang="en-US" dirty="0"/>
        </a:p>
      </dgm:t>
    </dgm:pt>
    <dgm:pt modelId="{DE6DFD77-A1B1-4D50-8F0F-2399FECBD17A}" type="parTrans" cxnId="{E0762DF7-1732-4909-B614-8D8DFB54E69B}">
      <dgm:prSet/>
      <dgm:spPr/>
      <dgm:t>
        <a:bodyPr/>
        <a:lstStyle/>
        <a:p>
          <a:endParaRPr lang="en-US"/>
        </a:p>
      </dgm:t>
    </dgm:pt>
    <dgm:pt modelId="{69857D60-DF34-439D-88FC-3B981392D07D}" type="sibTrans" cxnId="{E0762DF7-1732-4909-B614-8D8DFB54E69B}">
      <dgm:prSet/>
      <dgm:spPr/>
      <dgm:t>
        <a:bodyPr/>
        <a:lstStyle/>
        <a:p>
          <a:endParaRPr lang="en-US"/>
        </a:p>
      </dgm:t>
    </dgm:pt>
    <dgm:pt modelId="{8163F633-9736-4430-A1CD-56F28FEC99EB}">
      <dgm:prSet/>
      <dgm:spPr/>
      <dgm:t>
        <a:bodyPr/>
        <a:lstStyle/>
        <a:p>
          <a:r>
            <a:rPr lang="en-US" dirty="0"/>
            <a:t>Child sex ratio</a:t>
          </a:r>
        </a:p>
      </dgm:t>
    </dgm:pt>
    <dgm:pt modelId="{5327F614-88CA-4908-8E5F-5830179823D1}" type="parTrans" cxnId="{BC2BA511-2FCF-43BD-80A7-A8FB7297933D}">
      <dgm:prSet/>
      <dgm:spPr/>
      <dgm:t>
        <a:bodyPr/>
        <a:lstStyle/>
        <a:p>
          <a:endParaRPr lang="en-US"/>
        </a:p>
      </dgm:t>
    </dgm:pt>
    <dgm:pt modelId="{9A32F41D-78D5-4182-BC13-A470B2601BCF}" type="sibTrans" cxnId="{BC2BA511-2FCF-43BD-80A7-A8FB7297933D}">
      <dgm:prSet/>
      <dgm:spPr/>
      <dgm:t>
        <a:bodyPr/>
        <a:lstStyle/>
        <a:p>
          <a:endParaRPr lang="en-US"/>
        </a:p>
      </dgm:t>
    </dgm:pt>
    <dgm:pt modelId="{923ED5A6-33DB-414B-B97F-8EEBB27A4902}">
      <dgm:prSet/>
      <dgm:spPr/>
      <dgm:t>
        <a:bodyPr/>
        <a:lstStyle/>
        <a:p>
          <a:r>
            <a:rPr lang="en-US" dirty="0"/>
            <a:t>=(total female/total male) x 1000</a:t>
          </a:r>
        </a:p>
      </dgm:t>
    </dgm:pt>
    <dgm:pt modelId="{71EBDDCC-4527-4B8D-BEFA-6E68E6268813}" type="parTrans" cxnId="{3397A936-8E1E-4A60-AFB7-93BEF550A35A}">
      <dgm:prSet/>
      <dgm:spPr/>
      <dgm:t>
        <a:bodyPr/>
        <a:lstStyle/>
        <a:p>
          <a:endParaRPr lang="en-US"/>
        </a:p>
      </dgm:t>
    </dgm:pt>
    <dgm:pt modelId="{E974AA63-131A-4D25-8BC5-89B22E656DF5}" type="sibTrans" cxnId="{3397A936-8E1E-4A60-AFB7-93BEF550A35A}">
      <dgm:prSet/>
      <dgm:spPr/>
      <dgm:t>
        <a:bodyPr/>
        <a:lstStyle/>
        <a:p>
          <a:endParaRPr lang="en-US"/>
        </a:p>
      </dgm:t>
    </dgm:pt>
    <dgm:pt modelId="{3C71D86A-31A1-470B-8288-005DE9A982A6}">
      <dgm:prSet/>
      <dgm:spPr/>
      <dgm:t>
        <a:bodyPr/>
        <a:lstStyle/>
        <a:p>
          <a:r>
            <a:rPr lang="en-US"/>
            <a:t>Highest: Arunanchal (972)| A&amp;N (968)</a:t>
          </a:r>
          <a:endParaRPr lang="en-US" dirty="0"/>
        </a:p>
      </dgm:t>
    </dgm:pt>
    <dgm:pt modelId="{ED0524A0-7525-4E21-8B0C-CB1DD34B578E}" type="parTrans" cxnId="{96D3AB39-B71A-4B1F-BD11-C4397CA57478}">
      <dgm:prSet/>
      <dgm:spPr/>
      <dgm:t>
        <a:bodyPr/>
        <a:lstStyle/>
        <a:p>
          <a:endParaRPr lang="en-US"/>
        </a:p>
      </dgm:t>
    </dgm:pt>
    <dgm:pt modelId="{2C0623A3-F980-45E9-A007-304CF174C6A5}" type="sibTrans" cxnId="{96D3AB39-B71A-4B1F-BD11-C4397CA57478}">
      <dgm:prSet/>
      <dgm:spPr/>
      <dgm:t>
        <a:bodyPr/>
        <a:lstStyle/>
        <a:p>
          <a:endParaRPr lang="en-US"/>
        </a:p>
      </dgm:t>
    </dgm:pt>
    <dgm:pt modelId="{89B0C372-5BB5-4E6C-BCF8-859A85E730DC}">
      <dgm:prSet/>
      <dgm:spPr/>
      <dgm:t>
        <a:bodyPr/>
        <a:lstStyle/>
        <a:p>
          <a:r>
            <a:rPr lang="en-US"/>
            <a:t>Lowest: Haryana (832)| Delhi (871)</a:t>
          </a:r>
          <a:endParaRPr lang="en-US" dirty="0"/>
        </a:p>
      </dgm:t>
    </dgm:pt>
    <dgm:pt modelId="{E9D3A878-D876-43EC-92A6-AFBEF0A9180D}" type="parTrans" cxnId="{595C2A8B-A91D-43E1-9ABD-70468953B9B5}">
      <dgm:prSet/>
      <dgm:spPr/>
      <dgm:t>
        <a:bodyPr/>
        <a:lstStyle/>
        <a:p>
          <a:endParaRPr lang="en-US"/>
        </a:p>
      </dgm:t>
    </dgm:pt>
    <dgm:pt modelId="{B2F7395A-6B79-4174-A8E0-3A487A50E43F}" type="sibTrans" cxnId="{595C2A8B-A91D-43E1-9ABD-70468953B9B5}">
      <dgm:prSet/>
      <dgm:spPr/>
      <dgm:t>
        <a:bodyPr/>
        <a:lstStyle/>
        <a:p>
          <a:endParaRPr lang="en-US"/>
        </a:p>
      </dgm:t>
    </dgm:pt>
    <dgm:pt modelId="{FD9EEC8D-2A85-4A0C-A790-76A043ECCD79}" type="pres">
      <dgm:prSet presAssocID="{A6E56A7E-49FD-494D-8EAA-5CE1B95E78FD}" presName="linear" presStyleCnt="0">
        <dgm:presLayoutVars>
          <dgm:dir/>
          <dgm:resizeHandles val="exact"/>
        </dgm:presLayoutVars>
      </dgm:prSet>
      <dgm:spPr/>
    </dgm:pt>
    <dgm:pt modelId="{A94C67B4-D722-4194-9FC3-7018D627E8BA}" type="pres">
      <dgm:prSet presAssocID="{A67C22D8-412C-4BB5-9F23-B95965D61FAD}" presName="comp" presStyleCnt="0"/>
      <dgm:spPr/>
    </dgm:pt>
    <dgm:pt modelId="{519E67F5-1D7C-489A-BF08-8B9AA7936D58}" type="pres">
      <dgm:prSet presAssocID="{A67C22D8-412C-4BB5-9F23-B95965D61FAD}" presName="box" presStyleLbl="node1" presStyleIdx="0" presStyleCnt="2"/>
      <dgm:spPr/>
    </dgm:pt>
    <dgm:pt modelId="{06451E46-05D6-49CF-BC3F-9F9145078E89}" type="pres">
      <dgm:prSet presAssocID="{A67C22D8-412C-4BB5-9F23-B95965D61FAD}" presName="img" presStyleLbl="fgImgPlace1" presStyleIdx="0" presStyleCnt="2" custLinFactNeighborX="198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4BE9DC1-9C19-4EDB-868D-68D7F5FB5EEB}" type="pres">
      <dgm:prSet presAssocID="{A67C22D8-412C-4BB5-9F23-B95965D61FAD}" presName="text" presStyleLbl="node1" presStyleIdx="0" presStyleCnt="2">
        <dgm:presLayoutVars>
          <dgm:bulletEnabled val="1"/>
        </dgm:presLayoutVars>
      </dgm:prSet>
      <dgm:spPr/>
    </dgm:pt>
    <dgm:pt modelId="{D3779CC4-243F-4673-A59F-ABC716939A15}" type="pres">
      <dgm:prSet presAssocID="{31B1614B-1DC9-460F-849F-0D9A79022047}" presName="spacer" presStyleCnt="0"/>
      <dgm:spPr/>
    </dgm:pt>
    <dgm:pt modelId="{95ED6543-05C9-4C8B-8834-2587216A912B}" type="pres">
      <dgm:prSet presAssocID="{8163F633-9736-4430-A1CD-56F28FEC99EB}" presName="comp" presStyleCnt="0"/>
      <dgm:spPr/>
    </dgm:pt>
    <dgm:pt modelId="{04F0A2C3-7FFF-47E7-AE38-B2DA4CB3E679}" type="pres">
      <dgm:prSet presAssocID="{8163F633-9736-4430-A1CD-56F28FEC99EB}" presName="box" presStyleLbl="node1" presStyleIdx="1" presStyleCnt="2"/>
      <dgm:spPr/>
    </dgm:pt>
    <dgm:pt modelId="{2C8D2156-BF80-4E89-BDA6-22A1E8D65E9D}" type="pres">
      <dgm:prSet presAssocID="{8163F633-9736-4430-A1CD-56F28FEC99EB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D1F5BA5-75B9-420B-89F1-684EF57A1A9F}" type="pres">
      <dgm:prSet presAssocID="{8163F633-9736-4430-A1CD-56F28FEC99EB}" presName="text" presStyleLbl="node1" presStyleIdx="1" presStyleCnt="2">
        <dgm:presLayoutVars>
          <dgm:bulletEnabled val="1"/>
        </dgm:presLayoutVars>
      </dgm:prSet>
      <dgm:spPr/>
    </dgm:pt>
  </dgm:ptLst>
  <dgm:cxnLst>
    <dgm:cxn modelId="{007932B1-6327-43A2-BC3D-B46172FB951A}" type="presOf" srcId="{0810577D-8C09-4BCF-B5E4-159E9A9381DA}" destId="{04F0A2C3-7FFF-47E7-AE38-B2DA4CB3E679}" srcOrd="0" destOrd="1" presId="urn:microsoft.com/office/officeart/2005/8/layout/vList4"/>
    <dgm:cxn modelId="{D596F587-4841-4FE2-BE64-B5F3DE08E52D}" type="presOf" srcId="{89B0C372-5BB5-4E6C-BCF8-859A85E730DC}" destId="{04F0A2C3-7FFF-47E7-AE38-B2DA4CB3E679}" srcOrd="0" destOrd="4" presId="urn:microsoft.com/office/officeart/2005/8/layout/vList4"/>
    <dgm:cxn modelId="{96D3AB39-B71A-4B1F-BD11-C4397CA57478}" srcId="{8163F633-9736-4430-A1CD-56F28FEC99EB}" destId="{3C71D86A-31A1-470B-8288-005DE9A982A6}" srcOrd="2" destOrd="0" parTransId="{ED0524A0-7525-4E21-8B0C-CB1DD34B578E}" sibTransId="{2C0623A3-F980-45E9-A007-304CF174C6A5}"/>
    <dgm:cxn modelId="{7F715BBF-751E-47AC-96C0-C6889BBF2802}" type="presOf" srcId="{A67C22D8-412C-4BB5-9F23-B95965D61FAD}" destId="{44BE9DC1-9C19-4EDB-868D-68D7F5FB5EEB}" srcOrd="1" destOrd="0" presId="urn:microsoft.com/office/officeart/2005/8/layout/vList4"/>
    <dgm:cxn modelId="{788E784E-09BE-4FFA-8299-691A7DECD78E}" type="presOf" srcId="{FA5D9A96-FC05-4985-9BBC-C34BD0CAE1BE}" destId="{04F0A2C3-7FFF-47E7-AE38-B2DA4CB3E679}" srcOrd="0" destOrd="2" presId="urn:microsoft.com/office/officeart/2005/8/layout/vList4"/>
    <dgm:cxn modelId="{FA0E950B-A36E-4623-9673-FBC77FA2870B}" srcId="{A67C22D8-412C-4BB5-9F23-B95965D61FAD}" destId="{F2FFA433-8F9F-40D1-8F63-7CDCED2C7F01}" srcOrd="3" destOrd="0" parTransId="{F190CC48-0228-43E3-9782-51E72CE47BA3}" sibTransId="{0074FEC7-FBED-46E3-AA8E-4BB8191FCFB3}"/>
    <dgm:cxn modelId="{9FFBA5DB-1041-4B65-AA99-4238BEA06D52}" type="presOf" srcId="{FA5D9A96-FC05-4985-9BBC-C34BD0CAE1BE}" destId="{4D1F5BA5-75B9-420B-89F1-684EF57A1A9F}" srcOrd="1" destOrd="2" presId="urn:microsoft.com/office/officeart/2005/8/layout/vList4"/>
    <dgm:cxn modelId="{5A8106B6-5DDA-4CAE-B840-9CA3F9714A1E}" type="presOf" srcId="{F2FFA433-8F9F-40D1-8F63-7CDCED2C7F01}" destId="{519E67F5-1D7C-489A-BF08-8B9AA7936D58}" srcOrd="0" destOrd="4" presId="urn:microsoft.com/office/officeart/2005/8/layout/vList4"/>
    <dgm:cxn modelId="{9F860A78-2209-4293-B77D-625FF5A3DD0B}" type="presOf" srcId="{89B0C372-5BB5-4E6C-BCF8-859A85E730DC}" destId="{4D1F5BA5-75B9-420B-89F1-684EF57A1A9F}" srcOrd="1" destOrd="4" presId="urn:microsoft.com/office/officeart/2005/8/layout/vList4"/>
    <dgm:cxn modelId="{D11867CA-7BD6-413B-85A1-5AB51EDEFB10}" srcId="{8163F633-9736-4430-A1CD-56F28FEC99EB}" destId="{0810577D-8C09-4BCF-B5E4-159E9A9381DA}" srcOrd="0" destOrd="0" parTransId="{E97C5951-C9EF-4910-96AF-EFEC7BE098EB}" sibTransId="{67F6D582-03D8-4025-ABD3-8AC14EB70246}"/>
    <dgm:cxn modelId="{595C2A8B-A91D-43E1-9ABD-70468953B9B5}" srcId="{8163F633-9736-4430-A1CD-56F28FEC99EB}" destId="{89B0C372-5BB5-4E6C-BCF8-859A85E730DC}" srcOrd="3" destOrd="0" parTransId="{E9D3A878-D876-43EC-92A6-AFBEF0A9180D}" sibTransId="{B2F7395A-6B79-4174-A8E0-3A487A50E43F}"/>
    <dgm:cxn modelId="{7C95BD62-D738-4B39-860E-1000C575D460}" type="presOf" srcId="{8163F633-9736-4430-A1CD-56F28FEC99EB}" destId="{4D1F5BA5-75B9-420B-89F1-684EF57A1A9F}" srcOrd="1" destOrd="0" presId="urn:microsoft.com/office/officeart/2005/8/layout/vList4"/>
    <dgm:cxn modelId="{5A1634BD-A35C-4709-953F-77A0C9375F11}" type="presOf" srcId="{923ED5A6-33DB-414B-B97F-8EEBB27A4902}" destId="{519E67F5-1D7C-489A-BF08-8B9AA7936D58}" srcOrd="0" destOrd="1" presId="urn:microsoft.com/office/officeart/2005/8/layout/vList4"/>
    <dgm:cxn modelId="{0FC0D55B-EE7F-43E6-9BE2-CD1154D01B29}" type="presOf" srcId="{CAAE7918-0E06-4723-80AB-15F373E4FB12}" destId="{519E67F5-1D7C-489A-BF08-8B9AA7936D58}" srcOrd="0" destOrd="2" presId="urn:microsoft.com/office/officeart/2005/8/layout/vList4"/>
    <dgm:cxn modelId="{399FECDC-B86D-4FE3-BE64-868B1A854BCF}" type="presOf" srcId="{A67C22D8-412C-4BB5-9F23-B95965D61FAD}" destId="{519E67F5-1D7C-489A-BF08-8B9AA7936D58}" srcOrd="0" destOrd="0" presId="urn:microsoft.com/office/officeart/2005/8/layout/vList4"/>
    <dgm:cxn modelId="{DFC4F124-3E9F-41AF-BDDC-7295EBDA500B}" type="presOf" srcId="{0810577D-8C09-4BCF-B5E4-159E9A9381DA}" destId="{4D1F5BA5-75B9-420B-89F1-684EF57A1A9F}" srcOrd="1" destOrd="1" presId="urn:microsoft.com/office/officeart/2005/8/layout/vList4"/>
    <dgm:cxn modelId="{C7C92ED1-735D-4520-A6AF-B2EDF688B072}" type="presOf" srcId="{62CF0188-EC17-40F4-808D-0E9D37B0D3FF}" destId="{519E67F5-1D7C-489A-BF08-8B9AA7936D58}" srcOrd="0" destOrd="3" presId="urn:microsoft.com/office/officeart/2005/8/layout/vList4"/>
    <dgm:cxn modelId="{8949F9A1-5556-4BF4-A447-1E1626A08829}" type="presOf" srcId="{A6E56A7E-49FD-494D-8EAA-5CE1B95E78FD}" destId="{FD9EEC8D-2A85-4A0C-A790-76A043ECCD79}" srcOrd="0" destOrd="0" presId="urn:microsoft.com/office/officeart/2005/8/layout/vList4"/>
    <dgm:cxn modelId="{14DFF11D-086D-44B2-83B9-0A03A003BD0E}" srcId="{A6E56A7E-49FD-494D-8EAA-5CE1B95E78FD}" destId="{A67C22D8-412C-4BB5-9F23-B95965D61FAD}" srcOrd="0" destOrd="0" parTransId="{75E7BE20-4E7B-4C1D-AA02-52247F241A39}" sibTransId="{31B1614B-1DC9-460F-849F-0D9A79022047}"/>
    <dgm:cxn modelId="{462BEBED-C889-463F-93AD-D6860A16E73E}" type="presOf" srcId="{F2FFA433-8F9F-40D1-8F63-7CDCED2C7F01}" destId="{44BE9DC1-9C19-4EDB-868D-68D7F5FB5EEB}" srcOrd="1" destOrd="4" presId="urn:microsoft.com/office/officeart/2005/8/layout/vList4"/>
    <dgm:cxn modelId="{D1F9945F-6079-4C00-9EF6-A5D6277BC39E}" srcId="{A67C22D8-412C-4BB5-9F23-B95965D61FAD}" destId="{62CF0188-EC17-40F4-808D-0E9D37B0D3FF}" srcOrd="2" destOrd="0" parTransId="{C2DB4D28-C6B8-4A61-9356-080C4D684E4A}" sibTransId="{F1EC4A11-1F11-4655-8BDE-B1437D579901}"/>
    <dgm:cxn modelId="{BC2BA511-2FCF-43BD-80A7-A8FB7297933D}" srcId="{A6E56A7E-49FD-494D-8EAA-5CE1B95E78FD}" destId="{8163F633-9736-4430-A1CD-56F28FEC99EB}" srcOrd="1" destOrd="0" parTransId="{5327F614-88CA-4908-8E5F-5830179823D1}" sibTransId="{9A32F41D-78D5-4182-BC13-A470B2601BCF}"/>
    <dgm:cxn modelId="{4EAF239C-67A3-4EDE-9809-F39D8EB2B162}" type="presOf" srcId="{62CF0188-EC17-40F4-808D-0E9D37B0D3FF}" destId="{44BE9DC1-9C19-4EDB-868D-68D7F5FB5EEB}" srcOrd="1" destOrd="3" presId="urn:microsoft.com/office/officeart/2005/8/layout/vList4"/>
    <dgm:cxn modelId="{AACF51D5-125C-49E4-B132-64079A180A9E}" type="presOf" srcId="{923ED5A6-33DB-414B-B97F-8EEBB27A4902}" destId="{44BE9DC1-9C19-4EDB-868D-68D7F5FB5EEB}" srcOrd="1" destOrd="1" presId="urn:microsoft.com/office/officeart/2005/8/layout/vList4"/>
    <dgm:cxn modelId="{4B262078-7989-488B-82C3-AB0E0E74BAA3}" type="presOf" srcId="{3C71D86A-31A1-470B-8288-005DE9A982A6}" destId="{04F0A2C3-7FFF-47E7-AE38-B2DA4CB3E679}" srcOrd="0" destOrd="3" presId="urn:microsoft.com/office/officeart/2005/8/layout/vList4"/>
    <dgm:cxn modelId="{85E3C2EF-3DD1-4AE8-B579-A8EC26BE687A}" type="presOf" srcId="{CAAE7918-0E06-4723-80AB-15F373E4FB12}" destId="{44BE9DC1-9C19-4EDB-868D-68D7F5FB5EEB}" srcOrd="1" destOrd="2" presId="urn:microsoft.com/office/officeart/2005/8/layout/vList4"/>
    <dgm:cxn modelId="{20611753-3117-4CBF-9F43-2FA87213CB17}" type="presOf" srcId="{8163F633-9736-4430-A1CD-56F28FEC99EB}" destId="{04F0A2C3-7FFF-47E7-AE38-B2DA4CB3E679}" srcOrd="0" destOrd="0" presId="urn:microsoft.com/office/officeart/2005/8/layout/vList4"/>
    <dgm:cxn modelId="{E0762DF7-1732-4909-B614-8D8DFB54E69B}" srcId="{8163F633-9736-4430-A1CD-56F28FEC99EB}" destId="{FA5D9A96-FC05-4985-9BBC-C34BD0CAE1BE}" srcOrd="1" destOrd="0" parTransId="{DE6DFD77-A1B1-4D50-8F0F-2399FECBD17A}" sibTransId="{69857D60-DF34-439D-88FC-3B981392D07D}"/>
    <dgm:cxn modelId="{CF55FA5E-3EF6-4761-8039-5F4D4F40D2AA}" type="presOf" srcId="{3C71D86A-31A1-470B-8288-005DE9A982A6}" destId="{4D1F5BA5-75B9-420B-89F1-684EF57A1A9F}" srcOrd="1" destOrd="3" presId="urn:microsoft.com/office/officeart/2005/8/layout/vList4"/>
    <dgm:cxn modelId="{3397A936-8E1E-4A60-AFB7-93BEF550A35A}" srcId="{A67C22D8-412C-4BB5-9F23-B95965D61FAD}" destId="{923ED5A6-33DB-414B-B97F-8EEBB27A4902}" srcOrd="0" destOrd="0" parTransId="{71EBDDCC-4527-4B8D-BEFA-6E68E6268813}" sibTransId="{E974AA63-131A-4D25-8BC5-89B22E656DF5}"/>
    <dgm:cxn modelId="{B64423DD-90A3-47E2-80FD-999B08C1CC4D}" srcId="{A67C22D8-412C-4BB5-9F23-B95965D61FAD}" destId="{CAAE7918-0E06-4723-80AB-15F373E4FB12}" srcOrd="1" destOrd="0" parTransId="{E845FA58-9EE2-4F02-B492-B3760FB4AC1F}" sibTransId="{EB820B0D-E196-4B25-95BC-213BAEA79DD3}"/>
    <dgm:cxn modelId="{C5FFAFAD-9C40-43B7-83C2-CF22A2889D12}" type="presParOf" srcId="{FD9EEC8D-2A85-4A0C-A790-76A043ECCD79}" destId="{A94C67B4-D722-4194-9FC3-7018D627E8BA}" srcOrd="0" destOrd="0" presId="urn:microsoft.com/office/officeart/2005/8/layout/vList4"/>
    <dgm:cxn modelId="{DC8ABC5A-ECD3-41CD-BE9F-5AEDC6142F3C}" type="presParOf" srcId="{A94C67B4-D722-4194-9FC3-7018D627E8BA}" destId="{519E67F5-1D7C-489A-BF08-8B9AA7936D58}" srcOrd="0" destOrd="0" presId="urn:microsoft.com/office/officeart/2005/8/layout/vList4"/>
    <dgm:cxn modelId="{6E843C4C-06D2-48FC-8219-59FDE892DFA3}" type="presParOf" srcId="{A94C67B4-D722-4194-9FC3-7018D627E8BA}" destId="{06451E46-05D6-49CF-BC3F-9F9145078E89}" srcOrd="1" destOrd="0" presId="urn:microsoft.com/office/officeart/2005/8/layout/vList4"/>
    <dgm:cxn modelId="{F2299052-019C-4611-B84C-62ED965A055B}" type="presParOf" srcId="{A94C67B4-D722-4194-9FC3-7018D627E8BA}" destId="{44BE9DC1-9C19-4EDB-868D-68D7F5FB5EEB}" srcOrd="2" destOrd="0" presId="urn:microsoft.com/office/officeart/2005/8/layout/vList4"/>
    <dgm:cxn modelId="{839D676F-96CD-4A80-918C-EB12D49DBC6D}" type="presParOf" srcId="{FD9EEC8D-2A85-4A0C-A790-76A043ECCD79}" destId="{D3779CC4-243F-4673-A59F-ABC716939A15}" srcOrd="1" destOrd="0" presId="urn:microsoft.com/office/officeart/2005/8/layout/vList4"/>
    <dgm:cxn modelId="{F2D24547-7CBC-40AE-AEF9-1FC96BDE5EB8}" type="presParOf" srcId="{FD9EEC8D-2A85-4A0C-A790-76A043ECCD79}" destId="{95ED6543-05C9-4C8B-8834-2587216A912B}" srcOrd="2" destOrd="0" presId="urn:microsoft.com/office/officeart/2005/8/layout/vList4"/>
    <dgm:cxn modelId="{8D0E1579-1A49-48D1-8391-283284CD7AD8}" type="presParOf" srcId="{95ED6543-05C9-4C8B-8834-2587216A912B}" destId="{04F0A2C3-7FFF-47E7-AE38-B2DA4CB3E679}" srcOrd="0" destOrd="0" presId="urn:microsoft.com/office/officeart/2005/8/layout/vList4"/>
    <dgm:cxn modelId="{81F2D4C0-69DC-47C5-872B-93FC85E2F6DF}" type="presParOf" srcId="{95ED6543-05C9-4C8B-8834-2587216A912B}" destId="{2C8D2156-BF80-4E89-BDA6-22A1E8D65E9D}" srcOrd="1" destOrd="0" presId="urn:microsoft.com/office/officeart/2005/8/layout/vList4"/>
    <dgm:cxn modelId="{364D9C78-D37E-43D5-827C-42BB4C5B2BCD}" type="presParOf" srcId="{95ED6543-05C9-4C8B-8834-2587216A912B}" destId="{4D1F5BA5-75B9-420B-89F1-684EF57A1A9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B80D7E4-E4A8-43AB-85DC-46B0E234D6B3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376EA0-86BB-47A4-BA97-7B578B8E726C}">
      <dgm:prSet phldrT="[Text]"/>
      <dgm:spPr/>
      <dgm:t>
        <a:bodyPr/>
        <a:lstStyle/>
        <a:p>
          <a:r>
            <a:rPr lang="en-US" dirty="0" err="1"/>
            <a:t>Beti</a:t>
          </a:r>
          <a:r>
            <a:rPr lang="en-US" dirty="0"/>
            <a:t> Bachao, </a:t>
          </a:r>
          <a:r>
            <a:rPr lang="en-US" dirty="0" err="1"/>
            <a:t>Beti</a:t>
          </a:r>
          <a:r>
            <a:rPr lang="en-US" dirty="0"/>
            <a:t> </a:t>
          </a:r>
          <a:r>
            <a:rPr lang="en-US" dirty="0" err="1"/>
            <a:t>Padhao</a:t>
          </a:r>
          <a:endParaRPr lang="en-US" dirty="0"/>
        </a:p>
      </dgm:t>
    </dgm:pt>
    <dgm:pt modelId="{356EF3B6-E30D-438A-B51C-F6C43159F588}" type="parTrans" cxnId="{4AC1F3AC-400C-4226-9CBE-640A2BABDB52}">
      <dgm:prSet/>
      <dgm:spPr/>
      <dgm:t>
        <a:bodyPr/>
        <a:lstStyle/>
        <a:p>
          <a:endParaRPr lang="en-US"/>
        </a:p>
      </dgm:t>
    </dgm:pt>
    <dgm:pt modelId="{946E396B-6A49-4465-A1B4-5ACBFED69751}" type="sibTrans" cxnId="{4AC1F3AC-400C-4226-9CBE-640A2BABDB52}">
      <dgm:prSet/>
      <dgm:spPr/>
      <dgm:t>
        <a:bodyPr/>
        <a:lstStyle/>
        <a:p>
          <a:endParaRPr lang="en-US"/>
        </a:p>
      </dgm:t>
    </dgm:pt>
    <dgm:pt modelId="{F7B74DAF-BF40-4E23-A411-3F015A150EA4}">
      <dgm:prSet/>
      <dgm:spPr/>
      <dgm:t>
        <a:bodyPr/>
        <a:lstStyle/>
        <a:p>
          <a:r>
            <a:rPr lang="en-US" dirty="0"/>
            <a:t>improving sex ratio; education; target 100 most bogus districts + Sukanya </a:t>
          </a:r>
          <a:r>
            <a:rPr lang="en-US" dirty="0" err="1"/>
            <a:t>Samridhi</a:t>
          </a:r>
          <a:r>
            <a:rPr lang="en-US" dirty="0"/>
            <a:t> </a:t>
          </a:r>
          <a:r>
            <a:rPr lang="en-US" dirty="0">
              <a:hlinkClick xmlns:r="http://schemas.openxmlformats.org/officeDocument/2006/relationships" r:id="rId1"/>
            </a:rPr>
            <a:t>this article</a:t>
          </a:r>
          <a:endParaRPr lang="en-US" dirty="0"/>
        </a:p>
      </dgm:t>
    </dgm:pt>
    <dgm:pt modelId="{C1835BEE-5F13-4E91-BD94-94A149324102}" type="parTrans" cxnId="{DD737EA5-BFA3-4EB8-9440-3E93554C3963}">
      <dgm:prSet/>
      <dgm:spPr/>
      <dgm:t>
        <a:bodyPr/>
        <a:lstStyle/>
        <a:p>
          <a:endParaRPr lang="en-US"/>
        </a:p>
      </dgm:t>
    </dgm:pt>
    <dgm:pt modelId="{D6F9BDEA-294C-4A9E-94AC-7B4586C450B3}" type="sibTrans" cxnId="{DD737EA5-BFA3-4EB8-9440-3E93554C3963}">
      <dgm:prSet/>
      <dgm:spPr/>
      <dgm:t>
        <a:bodyPr/>
        <a:lstStyle/>
        <a:p>
          <a:endParaRPr lang="en-US"/>
        </a:p>
      </dgm:t>
    </dgm:pt>
    <dgm:pt modelId="{62B783BE-AE19-4818-B634-57B7FC357341}">
      <dgm:prSet/>
      <dgm:spPr/>
      <dgm:t>
        <a:bodyPr/>
        <a:lstStyle/>
        <a:p>
          <a:r>
            <a:rPr lang="en-US" dirty="0"/>
            <a:t>SABLA</a:t>
          </a:r>
        </a:p>
      </dgm:t>
    </dgm:pt>
    <dgm:pt modelId="{C7AE0C00-F380-4F29-B589-6EDB7BB3EE19}" type="parTrans" cxnId="{3063705B-6CAB-491E-B4D0-82DA2D8294C0}">
      <dgm:prSet/>
      <dgm:spPr/>
      <dgm:t>
        <a:bodyPr/>
        <a:lstStyle/>
        <a:p>
          <a:endParaRPr lang="en-US"/>
        </a:p>
      </dgm:t>
    </dgm:pt>
    <dgm:pt modelId="{199EC337-3F67-4B60-B36A-205986AD5E47}" type="sibTrans" cxnId="{3063705B-6CAB-491E-B4D0-82DA2D8294C0}">
      <dgm:prSet/>
      <dgm:spPr/>
      <dgm:t>
        <a:bodyPr/>
        <a:lstStyle/>
        <a:p>
          <a:endParaRPr lang="en-US"/>
        </a:p>
      </dgm:t>
    </dgm:pt>
    <dgm:pt modelId="{ED815B56-E89A-45B1-BD89-23CA6E170A6A}">
      <dgm:prSet/>
      <dgm:spPr/>
      <dgm:t>
        <a:bodyPr/>
        <a:lstStyle/>
        <a:p>
          <a:r>
            <a:rPr lang="en-US" dirty="0"/>
            <a:t>Rajiv Gandhi Scheme for Empowerment of Adolescent Girls- Age 11-18</a:t>
          </a:r>
        </a:p>
      </dgm:t>
    </dgm:pt>
    <dgm:pt modelId="{D913A546-6880-43BD-9178-91E636CE9BEF}" type="parTrans" cxnId="{B9C83FE7-2357-4BC7-A1F1-C875CAF07052}">
      <dgm:prSet/>
      <dgm:spPr/>
      <dgm:t>
        <a:bodyPr/>
        <a:lstStyle/>
        <a:p>
          <a:endParaRPr lang="en-US"/>
        </a:p>
      </dgm:t>
    </dgm:pt>
    <dgm:pt modelId="{E59CB80C-8C90-4938-9C67-1AB4968F67C7}" type="sibTrans" cxnId="{B9C83FE7-2357-4BC7-A1F1-C875CAF07052}">
      <dgm:prSet/>
      <dgm:spPr/>
      <dgm:t>
        <a:bodyPr/>
        <a:lstStyle/>
        <a:p>
          <a:endParaRPr lang="en-US"/>
        </a:p>
      </dgm:t>
    </dgm:pt>
    <dgm:pt modelId="{8E664D60-6BD8-47D1-884D-A148C7E07F18}">
      <dgm:prSet/>
      <dgm:spPr/>
      <dgm:t>
        <a:bodyPr/>
        <a:lstStyle/>
        <a:p>
          <a:r>
            <a:rPr lang="en-US" dirty="0" err="1"/>
            <a:t>Priyadarshini</a:t>
          </a:r>
          <a:endParaRPr lang="en-US" dirty="0"/>
        </a:p>
      </dgm:t>
    </dgm:pt>
    <dgm:pt modelId="{3E4A6257-8560-4FDB-B921-66CB779C5D9B}" type="parTrans" cxnId="{58727BE6-C9A6-4A88-B81B-97A20E6FC604}">
      <dgm:prSet/>
      <dgm:spPr/>
      <dgm:t>
        <a:bodyPr/>
        <a:lstStyle/>
        <a:p>
          <a:endParaRPr lang="en-US"/>
        </a:p>
      </dgm:t>
    </dgm:pt>
    <dgm:pt modelId="{C3338DB1-AD1E-4B68-8DA9-0C73A7FF8125}" type="sibTrans" cxnId="{58727BE6-C9A6-4A88-B81B-97A20E6FC604}">
      <dgm:prSet/>
      <dgm:spPr/>
      <dgm:t>
        <a:bodyPr/>
        <a:lstStyle/>
        <a:p>
          <a:endParaRPr lang="en-US"/>
        </a:p>
      </dgm:t>
    </dgm:pt>
    <dgm:pt modelId="{1F7BDE44-E7AE-41CA-B397-5FDFC2E6A8B9}">
      <dgm:prSet/>
      <dgm:spPr/>
      <dgm:t>
        <a:bodyPr/>
        <a:lstStyle/>
        <a:p>
          <a:r>
            <a:rPr lang="en-US" dirty="0"/>
            <a:t>Mid Gangetic Plains of </a:t>
          </a:r>
          <a:r>
            <a:rPr lang="en-US" dirty="0" err="1"/>
            <a:t>UP+Bihar</a:t>
          </a:r>
          <a:endParaRPr lang="en-US" dirty="0"/>
        </a:p>
      </dgm:t>
    </dgm:pt>
    <dgm:pt modelId="{75CD9B99-4DC0-4958-9854-8F72FF88B326}" type="parTrans" cxnId="{E9A4EBB5-9CCD-4D66-B48A-2D0CC81957A3}">
      <dgm:prSet/>
      <dgm:spPr/>
      <dgm:t>
        <a:bodyPr/>
        <a:lstStyle/>
        <a:p>
          <a:endParaRPr lang="en-US"/>
        </a:p>
      </dgm:t>
    </dgm:pt>
    <dgm:pt modelId="{E57A7C21-00DD-49B6-ABF5-C522119A67C3}" type="sibTrans" cxnId="{E9A4EBB5-9CCD-4D66-B48A-2D0CC81957A3}">
      <dgm:prSet/>
      <dgm:spPr/>
      <dgm:t>
        <a:bodyPr/>
        <a:lstStyle/>
        <a:p>
          <a:endParaRPr lang="en-US"/>
        </a:p>
      </dgm:t>
    </dgm:pt>
    <dgm:pt modelId="{5FC7B54D-1FB8-46AB-B00A-956575339BC4}">
      <dgm:prSet/>
      <dgm:spPr/>
      <dgm:t>
        <a:bodyPr/>
        <a:lstStyle/>
        <a:p>
          <a:r>
            <a:rPr lang="en-US" dirty="0"/>
            <a:t>Empowerment and Livelihood Programme in the </a:t>
          </a:r>
        </a:p>
      </dgm:t>
    </dgm:pt>
    <dgm:pt modelId="{D36C5EA4-009C-4C93-BB96-924A0DC9BA61}" type="parTrans" cxnId="{5CA9FDFE-93C0-4BA0-8A49-6316D72B1CA5}">
      <dgm:prSet/>
      <dgm:spPr/>
      <dgm:t>
        <a:bodyPr/>
        <a:lstStyle/>
        <a:p>
          <a:endParaRPr lang="en-US"/>
        </a:p>
      </dgm:t>
    </dgm:pt>
    <dgm:pt modelId="{79044AE9-DC3B-466A-A2AE-1261EC9B21C5}" type="sibTrans" cxnId="{5CA9FDFE-93C0-4BA0-8A49-6316D72B1CA5}">
      <dgm:prSet/>
      <dgm:spPr/>
      <dgm:t>
        <a:bodyPr/>
        <a:lstStyle/>
        <a:p>
          <a:endParaRPr lang="en-US"/>
        </a:p>
      </dgm:t>
    </dgm:pt>
    <dgm:pt modelId="{28FB778C-AB0D-4412-9A56-6A3F252D6B78}">
      <dgm:prSet/>
      <dgm:spPr/>
      <dgm:t>
        <a:bodyPr/>
        <a:lstStyle/>
        <a:p>
          <a:r>
            <a:rPr lang="en-US" dirty="0" err="1"/>
            <a:t>Mahila</a:t>
          </a:r>
          <a:r>
            <a:rPr lang="en-US" dirty="0"/>
            <a:t> </a:t>
          </a:r>
          <a:r>
            <a:rPr lang="en-US" dirty="0" err="1"/>
            <a:t>Samakhya</a:t>
          </a:r>
          <a:r>
            <a:rPr lang="en-US" dirty="0"/>
            <a:t> ’89 [HRD]</a:t>
          </a:r>
        </a:p>
      </dgm:t>
    </dgm:pt>
    <dgm:pt modelId="{C413BF50-1B09-4DAC-BCA8-C0806B4904D4}" type="parTrans" cxnId="{9C1536C9-8451-4FBC-81B2-98F6D6D88AFE}">
      <dgm:prSet/>
      <dgm:spPr/>
      <dgm:t>
        <a:bodyPr/>
        <a:lstStyle/>
        <a:p>
          <a:endParaRPr lang="en-US"/>
        </a:p>
      </dgm:t>
    </dgm:pt>
    <dgm:pt modelId="{B8E57430-E3CB-4F15-9020-A81AD9C5BE98}" type="sibTrans" cxnId="{9C1536C9-8451-4FBC-81B2-98F6D6D88AFE}">
      <dgm:prSet/>
      <dgm:spPr/>
      <dgm:t>
        <a:bodyPr/>
        <a:lstStyle/>
        <a:p>
          <a:endParaRPr lang="en-US"/>
        </a:p>
      </dgm:t>
    </dgm:pt>
    <dgm:pt modelId="{64743009-DA42-4563-B035-A9CFBC2A55EB}">
      <dgm:prSet/>
      <dgm:spPr/>
      <dgm:t>
        <a:bodyPr/>
        <a:lstStyle/>
        <a:p>
          <a:r>
            <a:rPr lang="en-US" dirty="0"/>
            <a:t>Rural women education – meet ask </a:t>
          </a:r>
          <a:r>
            <a:rPr lang="en-US" dirty="0" err="1"/>
            <a:t>qs</a:t>
          </a:r>
          <a:r>
            <a:rPr lang="en-US" dirty="0"/>
            <a:t>. </a:t>
          </a:r>
        </a:p>
      </dgm:t>
    </dgm:pt>
    <dgm:pt modelId="{C04A6B2C-707C-4F50-8979-0BB2BA4E065C}" type="parTrans" cxnId="{B36EDA9D-FE36-49D2-B9B9-77A2E569844A}">
      <dgm:prSet/>
      <dgm:spPr/>
      <dgm:t>
        <a:bodyPr/>
        <a:lstStyle/>
        <a:p>
          <a:endParaRPr lang="en-US"/>
        </a:p>
      </dgm:t>
    </dgm:pt>
    <dgm:pt modelId="{35A7B001-2233-4006-9EB8-45B17279C836}" type="sibTrans" cxnId="{B36EDA9D-FE36-49D2-B9B9-77A2E569844A}">
      <dgm:prSet/>
      <dgm:spPr/>
      <dgm:t>
        <a:bodyPr/>
        <a:lstStyle/>
        <a:p>
          <a:endParaRPr lang="en-US"/>
        </a:p>
      </dgm:t>
    </dgm:pt>
    <dgm:pt modelId="{19965787-0C9C-4FEF-8DF6-73D147B24DC6}">
      <dgm:prSet/>
      <dgm:spPr/>
      <dgm:t>
        <a:bodyPr/>
        <a:lstStyle/>
        <a:p>
          <a:r>
            <a:rPr lang="en-US" dirty="0"/>
            <a:t>STEP</a:t>
          </a:r>
        </a:p>
      </dgm:t>
    </dgm:pt>
    <dgm:pt modelId="{EA6E3FBC-074A-4418-91AD-11D67123018B}" type="parTrans" cxnId="{7111640B-5BDA-45B3-BA59-4EE4C9B841D1}">
      <dgm:prSet/>
      <dgm:spPr/>
      <dgm:t>
        <a:bodyPr/>
        <a:lstStyle/>
        <a:p>
          <a:endParaRPr lang="en-US"/>
        </a:p>
      </dgm:t>
    </dgm:pt>
    <dgm:pt modelId="{55735DD0-5F98-4799-9EBA-F4CC9E00F749}" type="sibTrans" cxnId="{7111640B-5BDA-45B3-BA59-4EE4C9B841D1}">
      <dgm:prSet/>
      <dgm:spPr/>
      <dgm:t>
        <a:bodyPr/>
        <a:lstStyle/>
        <a:p>
          <a:endParaRPr lang="en-US"/>
        </a:p>
      </dgm:t>
    </dgm:pt>
    <dgm:pt modelId="{2D714152-3E63-4383-A873-F84E2B0BEB0D}">
      <dgm:prSet/>
      <dgm:spPr/>
      <dgm:t>
        <a:bodyPr/>
        <a:lstStyle/>
        <a:p>
          <a:r>
            <a:rPr lang="en-US" dirty="0"/>
            <a:t>Support to training and employment program</a:t>
          </a:r>
        </a:p>
      </dgm:t>
    </dgm:pt>
    <dgm:pt modelId="{D1CD7D99-2204-40EF-AFF6-81961C9AFDBA}" type="parTrans" cxnId="{53CC97FC-795A-4AD4-B778-7216788A966A}">
      <dgm:prSet/>
      <dgm:spPr/>
      <dgm:t>
        <a:bodyPr/>
        <a:lstStyle/>
        <a:p>
          <a:endParaRPr lang="en-US"/>
        </a:p>
      </dgm:t>
    </dgm:pt>
    <dgm:pt modelId="{8462BE1D-1C12-475D-A0C6-F352601C1593}" type="sibTrans" cxnId="{53CC97FC-795A-4AD4-B778-7216788A966A}">
      <dgm:prSet/>
      <dgm:spPr/>
      <dgm:t>
        <a:bodyPr/>
        <a:lstStyle/>
        <a:p>
          <a:endParaRPr lang="en-US"/>
        </a:p>
      </dgm:t>
    </dgm:pt>
    <dgm:pt modelId="{EA589F27-44D3-49D5-99F2-2E78396F0FDF}">
      <dgm:prSet/>
      <dgm:spPr/>
      <dgm:t>
        <a:bodyPr/>
        <a:lstStyle/>
        <a:p>
          <a:r>
            <a:rPr lang="en-US" dirty="0"/>
            <a:t>Working women hostel=&gt;MWCD</a:t>
          </a:r>
        </a:p>
      </dgm:t>
    </dgm:pt>
    <dgm:pt modelId="{DD5FAEE5-90CE-4DB5-B09E-47520F18E14D}" type="parTrans" cxnId="{8736040E-28A8-43D0-8FA7-AF1FAE1CF480}">
      <dgm:prSet/>
      <dgm:spPr/>
      <dgm:t>
        <a:bodyPr/>
        <a:lstStyle/>
        <a:p>
          <a:endParaRPr lang="en-US"/>
        </a:p>
      </dgm:t>
    </dgm:pt>
    <dgm:pt modelId="{82C0E375-ECA8-430C-B09F-214DEF7A775D}" type="sibTrans" cxnId="{8736040E-28A8-43D0-8FA7-AF1FAE1CF480}">
      <dgm:prSet/>
      <dgm:spPr/>
      <dgm:t>
        <a:bodyPr/>
        <a:lstStyle/>
        <a:p>
          <a:endParaRPr lang="en-US"/>
        </a:p>
      </dgm:t>
    </dgm:pt>
    <dgm:pt modelId="{08182EDC-1147-48E6-A424-A524BAABAB2A}">
      <dgm:prSet/>
      <dgm:spPr/>
      <dgm:t>
        <a:bodyPr/>
        <a:lstStyle/>
        <a:p>
          <a:r>
            <a:rPr lang="en-US" dirty="0"/>
            <a:t>Nutrition, non-nutrition</a:t>
          </a:r>
        </a:p>
      </dgm:t>
    </dgm:pt>
    <dgm:pt modelId="{869A2ED5-0FDA-4F50-833E-279D98DE497C}" type="parTrans" cxnId="{DB9FD24A-16F2-4D57-B7ED-885A9690FB55}">
      <dgm:prSet/>
      <dgm:spPr/>
      <dgm:t>
        <a:bodyPr/>
        <a:lstStyle/>
        <a:p>
          <a:endParaRPr lang="en-US"/>
        </a:p>
      </dgm:t>
    </dgm:pt>
    <dgm:pt modelId="{BD7872E3-E047-4108-96DB-BA9052FDCA91}" type="sibTrans" cxnId="{DB9FD24A-16F2-4D57-B7ED-885A9690FB55}">
      <dgm:prSet/>
      <dgm:spPr/>
      <dgm:t>
        <a:bodyPr/>
        <a:lstStyle/>
        <a:p>
          <a:endParaRPr lang="en-US"/>
        </a:p>
      </dgm:t>
    </dgm:pt>
    <dgm:pt modelId="{2CDFD86F-9BE1-4F52-A9D4-66D6388A7B9C}">
      <dgm:prSet/>
      <dgm:spPr/>
      <dgm:t>
        <a:bodyPr/>
        <a:lstStyle/>
        <a:p>
          <a:r>
            <a:rPr lang="en-US" dirty="0"/>
            <a:t>For boys=&gt; </a:t>
          </a:r>
          <a:r>
            <a:rPr lang="en-US" dirty="0" err="1"/>
            <a:t>Saksham</a:t>
          </a:r>
          <a:endParaRPr lang="en-US" dirty="0"/>
        </a:p>
      </dgm:t>
    </dgm:pt>
    <dgm:pt modelId="{12E4E820-7E18-4E54-AA56-49FEEDE69915}" type="parTrans" cxnId="{E4196AD3-3310-46C4-8C0B-7946AB19C05F}">
      <dgm:prSet/>
      <dgm:spPr/>
      <dgm:t>
        <a:bodyPr/>
        <a:lstStyle/>
        <a:p>
          <a:endParaRPr lang="en-US"/>
        </a:p>
      </dgm:t>
    </dgm:pt>
    <dgm:pt modelId="{08AABE87-48AF-4F10-9850-0E4A9E3A5283}" type="sibTrans" cxnId="{E4196AD3-3310-46C4-8C0B-7946AB19C05F}">
      <dgm:prSet/>
      <dgm:spPr/>
      <dgm:t>
        <a:bodyPr/>
        <a:lstStyle/>
        <a:p>
          <a:endParaRPr lang="en-US"/>
        </a:p>
      </dgm:t>
    </dgm:pt>
    <dgm:pt modelId="{BDDB1220-8788-4ED1-A495-04F7552F8690}">
      <dgm:prSet/>
      <dgm:spPr/>
      <dgm:t>
        <a:bodyPr/>
        <a:lstStyle/>
        <a:p>
          <a:r>
            <a:rPr lang="en-US"/>
            <a:t>Sneh Shibir</a:t>
          </a:r>
          <a:endParaRPr lang="en-US" dirty="0"/>
        </a:p>
      </dgm:t>
    </dgm:pt>
    <dgm:pt modelId="{37DAC524-7FC4-4B2D-8251-55CD1D6E0736}" type="parTrans" cxnId="{EB13E990-E508-4D08-9C84-64DECF733AAB}">
      <dgm:prSet/>
      <dgm:spPr/>
      <dgm:t>
        <a:bodyPr/>
        <a:lstStyle/>
        <a:p>
          <a:endParaRPr lang="en-US"/>
        </a:p>
      </dgm:t>
    </dgm:pt>
    <dgm:pt modelId="{3091B38D-A223-425E-9DF7-7BA61C3B9B64}" type="sibTrans" cxnId="{EB13E990-E508-4D08-9C84-64DECF733AAB}">
      <dgm:prSet/>
      <dgm:spPr/>
      <dgm:t>
        <a:bodyPr/>
        <a:lstStyle/>
        <a:p>
          <a:endParaRPr lang="en-US"/>
        </a:p>
      </dgm:t>
    </dgm:pt>
    <dgm:pt modelId="{3909AD75-36F5-4A03-B8FE-D18F4477AA79}">
      <dgm:prSet/>
      <dgm:spPr/>
      <dgm:t>
        <a:bodyPr/>
        <a:lstStyle/>
        <a:p>
          <a:r>
            <a:rPr lang="en-US" dirty="0"/>
            <a:t>Malnutrition among women.</a:t>
          </a:r>
        </a:p>
      </dgm:t>
    </dgm:pt>
    <dgm:pt modelId="{BB24BB12-A468-4F27-81DA-65B93BB7BA88}" type="parTrans" cxnId="{161EB112-D34E-4A48-B4A1-46BCA43D0528}">
      <dgm:prSet/>
      <dgm:spPr/>
      <dgm:t>
        <a:bodyPr/>
        <a:lstStyle/>
        <a:p>
          <a:endParaRPr lang="en-US"/>
        </a:p>
      </dgm:t>
    </dgm:pt>
    <dgm:pt modelId="{AD4CF505-33D8-4394-8311-7F4878C49256}" type="sibTrans" cxnId="{161EB112-D34E-4A48-B4A1-46BCA43D0528}">
      <dgm:prSet/>
      <dgm:spPr/>
      <dgm:t>
        <a:bodyPr/>
        <a:lstStyle/>
        <a:p>
          <a:endParaRPr lang="en-US"/>
        </a:p>
      </dgm:t>
    </dgm:pt>
    <dgm:pt modelId="{6A1F24FC-2BF4-4AB3-AA3B-5CD51386F5B6}" type="pres">
      <dgm:prSet presAssocID="{4B80D7E4-E4A8-43AB-85DC-46B0E234D6B3}" presName="Name0" presStyleCnt="0">
        <dgm:presLayoutVars>
          <dgm:dir/>
          <dgm:animLvl val="lvl"/>
          <dgm:resizeHandles val="exact"/>
        </dgm:presLayoutVars>
      </dgm:prSet>
      <dgm:spPr/>
    </dgm:pt>
    <dgm:pt modelId="{6F761D9D-1ACB-4A89-93B5-EDA7A275AFC4}" type="pres">
      <dgm:prSet presAssocID="{95376EA0-86BB-47A4-BA97-7B578B8E726C}" presName="linNode" presStyleCnt="0"/>
      <dgm:spPr/>
    </dgm:pt>
    <dgm:pt modelId="{470DBC23-F3A8-4E97-941C-628930F3DE76}" type="pres">
      <dgm:prSet presAssocID="{95376EA0-86BB-47A4-BA97-7B578B8E726C}" presName="parTx" presStyleLbl="revTx" presStyleIdx="0" presStyleCnt="6">
        <dgm:presLayoutVars>
          <dgm:chMax val="1"/>
          <dgm:bulletEnabled val="1"/>
        </dgm:presLayoutVars>
      </dgm:prSet>
      <dgm:spPr/>
    </dgm:pt>
    <dgm:pt modelId="{781BC108-7E5C-4B60-9FEF-EAA611D786CD}" type="pres">
      <dgm:prSet presAssocID="{95376EA0-86BB-47A4-BA97-7B578B8E726C}" presName="bracket" presStyleLbl="parChTrans1D1" presStyleIdx="0" presStyleCnt="6"/>
      <dgm:spPr/>
    </dgm:pt>
    <dgm:pt modelId="{BD3ED405-E492-42E2-8FFD-B8AA14EFD91B}" type="pres">
      <dgm:prSet presAssocID="{95376EA0-86BB-47A4-BA97-7B578B8E726C}" presName="spH" presStyleCnt="0"/>
      <dgm:spPr/>
    </dgm:pt>
    <dgm:pt modelId="{929DAEBA-1A99-44FB-88D5-2F84A1851800}" type="pres">
      <dgm:prSet presAssocID="{95376EA0-86BB-47A4-BA97-7B578B8E726C}" presName="desTx" presStyleLbl="node1" presStyleIdx="0" presStyleCnt="6">
        <dgm:presLayoutVars>
          <dgm:bulletEnabled val="1"/>
        </dgm:presLayoutVars>
      </dgm:prSet>
      <dgm:spPr/>
    </dgm:pt>
    <dgm:pt modelId="{6AC40597-D8B0-43E0-B57C-ECAE13CC7312}" type="pres">
      <dgm:prSet presAssocID="{946E396B-6A49-4465-A1B4-5ACBFED69751}" presName="spV" presStyleCnt="0"/>
      <dgm:spPr/>
    </dgm:pt>
    <dgm:pt modelId="{74770E70-2185-48A3-91AA-CAC1A1584776}" type="pres">
      <dgm:prSet presAssocID="{62B783BE-AE19-4818-B634-57B7FC357341}" presName="linNode" presStyleCnt="0"/>
      <dgm:spPr/>
    </dgm:pt>
    <dgm:pt modelId="{3FE571CF-92DF-4269-A616-7CB0DA404698}" type="pres">
      <dgm:prSet presAssocID="{62B783BE-AE19-4818-B634-57B7FC357341}" presName="parTx" presStyleLbl="revTx" presStyleIdx="1" presStyleCnt="6">
        <dgm:presLayoutVars>
          <dgm:chMax val="1"/>
          <dgm:bulletEnabled val="1"/>
        </dgm:presLayoutVars>
      </dgm:prSet>
      <dgm:spPr/>
    </dgm:pt>
    <dgm:pt modelId="{48E25299-FB93-412E-A5BD-7A838B6E8F5D}" type="pres">
      <dgm:prSet presAssocID="{62B783BE-AE19-4818-B634-57B7FC357341}" presName="bracket" presStyleLbl="parChTrans1D1" presStyleIdx="1" presStyleCnt="6"/>
      <dgm:spPr/>
    </dgm:pt>
    <dgm:pt modelId="{3A1A2346-4E7B-4CC6-B13F-63E73E619F80}" type="pres">
      <dgm:prSet presAssocID="{62B783BE-AE19-4818-B634-57B7FC357341}" presName="spH" presStyleCnt="0"/>
      <dgm:spPr/>
    </dgm:pt>
    <dgm:pt modelId="{E2ACA3F3-6E20-4292-994E-AD6167CA87B9}" type="pres">
      <dgm:prSet presAssocID="{62B783BE-AE19-4818-B634-57B7FC357341}" presName="desTx" presStyleLbl="node1" presStyleIdx="1" presStyleCnt="6">
        <dgm:presLayoutVars>
          <dgm:bulletEnabled val="1"/>
        </dgm:presLayoutVars>
      </dgm:prSet>
      <dgm:spPr/>
    </dgm:pt>
    <dgm:pt modelId="{B4EE2845-53F1-4712-B3EE-974CEF5FBB65}" type="pres">
      <dgm:prSet presAssocID="{199EC337-3F67-4B60-B36A-205986AD5E47}" presName="spV" presStyleCnt="0"/>
      <dgm:spPr/>
    </dgm:pt>
    <dgm:pt modelId="{70878EE4-D74E-4DBB-BADA-9F1014DD081C}" type="pres">
      <dgm:prSet presAssocID="{BDDB1220-8788-4ED1-A495-04F7552F8690}" presName="linNode" presStyleCnt="0"/>
      <dgm:spPr/>
    </dgm:pt>
    <dgm:pt modelId="{FE9C9A25-901E-4109-A47E-A0965E9B2CE7}" type="pres">
      <dgm:prSet presAssocID="{BDDB1220-8788-4ED1-A495-04F7552F8690}" presName="parTx" presStyleLbl="revTx" presStyleIdx="2" presStyleCnt="6">
        <dgm:presLayoutVars>
          <dgm:chMax val="1"/>
          <dgm:bulletEnabled val="1"/>
        </dgm:presLayoutVars>
      </dgm:prSet>
      <dgm:spPr/>
    </dgm:pt>
    <dgm:pt modelId="{CF284F20-E957-41B6-8464-7255993909DE}" type="pres">
      <dgm:prSet presAssocID="{BDDB1220-8788-4ED1-A495-04F7552F8690}" presName="bracket" presStyleLbl="parChTrans1D1" presStyleIdx="2" presStyleCnt="6"/>
      <dgm:spPr/>
    </dgm:pt>
    <dgm:pt modelId="{34862450-3D6F-4B1D-A4A7-D0A550772ECD}" type="pres">
      <dgm:prSet presAssocID="{BDDB1220-8788-4ED1-A495-04F7552F8690}" presName="spH" presStyleCnt="0"/>
      <dgm:spPr/>
    </dgm:pt>
    <dgm:pt modelId="{A537557D-D285-4726-9076-0EDEC72AD126}" type="pres">
      <dgm:prSet presAssocID="{BDDB1220-8788-4ED1-A495-04F7552F8690}" presName="desTx" presStyleLbl="node1" presStyleIdx="2" presStyleCnt="6">
        <dgm:presLayoutVars>
          <dgm:bulletEnabled val="1"/>
        </dgm:presLayoutVars>
      </dgm:prSet>
      <dgm:spPr/>
    </dgm:pt>
    <dgm:pt modelId="{CE40C9ED-778A-47AC-91AF-8BA228128354}" type="pres">
      <dgm:prSet presAssocID="{3091B38D-A223-425E-9DF7-7BA61C3B9B64}" presName="spV" presStyleCnt="0"/>
      <dgm:spPr/>
    </dgm:pt>
    <dgm:pt modelId="{2EF64E35-AB3B-4A4D-8C83-4B753E136A7F}" type="pres">
      <dgm:prSet presAssocID="{28FB778C-AB0D-4412-9A56-6A3F252D6B78}" presName="linNode" presStyleCnt="0"/>
      <dgm:spPr/>
    </dgm:pt>
    <dgm:pt modelId="{A02D5412-A9D7-4063-8B2F-530AA8FCDE4D}" type="pres">
      <dgm:prSet presAssocID="{28FB778C-AB0D-4412-9A56-6A3F252D6B78}" presName="parTx" presStyleLbl="revTx" presStyleIdx="3" presStyleCnt="6">
        <dgm:presLayoutVars>
          <dgm:chMax val="1"/>
          <dgm:bulletEnabled val="1"/>
        </dgm:presLayoutVars>
      </dgm:prSet>
      <dgm:spPr/>
    </dgm:pt>
    <dgm:pt modelId="{5155C135-5D16-4E8B-86C1-C31EA8F506FC}" type="pres">
      <dgm:prSet presAssocID="{28FB778C-AB0D-4412-9A56-6A3F252D6B78}" presName="bracket" presStyleLbl="parChTrans1D1" presStyleIdx="3" presStyleCnt="6"/>
      <dgm:spPr/>
    </dgm:pt>
    <dgm:pt modelId="{749D375A-FA36-4E79-B1AE-9D7B9C474113}" type="pres">
      <dgm:prSet presAssocID="{28FB778C-AB0D-4412-9A56-6A3F252D6B78}" presName="spH" presStyleCnt="0"/>
      <dgm:spPr/>
    </dgm:pt>
    <dgm:pt modelId="{CC3416A3-0B0F-47AC-871A-5934354E530B}" type="pres">
      <dgm:prSet presAssocID="{28FB778C-AB0D-4412-9A56-6A3F252D6B78}" presName="desTx" presStyleLbl="node1" presStyleIdx="3" presStyleCnt="6">
        <dgm:presLayoutVars>
          <dgm:bulletEnabled val="1"/>
        </dgm:presLayoutVars>
      </dgm:prSet>
      <dgm:spPr/>
    </dgm:pt>
    <dgm:pt modelId="{774227F9-0032-4036-994C-5E7741025A65}" type="pres">
      <dgm:prSet presAssocID="{B8E57430-E3CB-4F15-9020-A81AD9C5BE98}" presName="spV" presStyleCnt="0"/>
      <dgm:spPr/>
    </dgm:pt>
    <dgm:pt modelId="{2BBD62FC-94EC-4CE8-83C5-F27F517E619A}" type="pres">
      <dgm:prSet presAssocID="{19965787-0C9C-4FEF-8DF6-73D147B24DC6}" presName="linNode" presStyleCnt="0"/>
      <dgm:spPr/>
    </dgm:pt>
    <dgm:pt modelId="{1CE4227F-67C2-49B5-ABC4-4FD9E2164DF8}" type="pres">
      <dgm:prSet presAssocID="{19965787-0C9C-4FEF-8DF6-73D147B24DC6}" presName="parTx" presStyleLbl="revTx" presStyleIdx="4" presStyleCnt="6">
        <dgm:presLayoutVars>
          <dgm:chMax val="1"/>
          <dgm:bulletEnabled val="1"/>
        </dgm:presLayoutVars>
      </dgm:prSet>
      <dgm:spPr/>
    </dgm:pt>
    <dgm:pt modelId="{4CDFED63-09B2-4DEA-BD19-D6064DB54A28}" type="pres">
      <dgm:prSet presAssocID="{19965787-0C9C-4FEF-8DF6-73D147B24DC6}" presName="bracket" presStyleLbl="parChTrans1D1" presStyleIdx="4" presStyleCnt="6"/>
      <dgm:spPr/>
    </dgm:pt>
    <dgm:pt modelId="{5EB80C18-82EB-4B97-BF47-C8CA4014CE30}" type="pres">
      <dgm:prSet presAssocID="{19965787-0C9C-4FEF-8DF6-73D147B24DC6}" presName="spH" presStyleCnt="0"/>
      <dgm:spPr/>
    </dgm:pt>
    <dgm:pt modelId="{89763E0D-F4E7-4A38-832A-62B520762D31}" type="pres">
      <dgm:prSet presAssocID="{19965787-0C9C-4FEF-8DF6-73D147B24DC6}" presName="desTx" presStyleLbl="node1" presStyleIdx="4" presStyleCnt="6">
        <dgm:presLayoutVars>
          <dgm:bulletEnabled val="1"/>
        </dgm:presLayoutVars>
      </dgm:prSet>
      <dgm:spPr/>
    </dgm:pt>
    <dgm:pt modelId="{60B06A16-78C4-4361-9785-53870F505526}" type="pres">
      <dgm:prSet presAssocID="{55735DD0-5F98-4799-9EBA-F4CC9E00F749}" presName="spV" presStyleCnt="0"/>
      <dgm:spPr/>
    </dgm:pt>
    <dgm:pt modelId="{B8E0CBAB-E7EC-41D8-B5F6-FFE033623EE6}" type="pres">
      <dgm:prSet presAssocID="{8E664D60-6BD8-47D1-884D-A148C7E07F18}" presName="linNode" presStyleCnt="0"/>
      <dgm:spPr/>
    </dgm:pt>
    <dgm:pt modelId="{6922D5E2-4C85-4BFA-896A-F6FD4F347973}" type="pres">
      <dgm:prSet presAssocID="{8E664D60-6BD8-47D1-884D-A148C7E07F18}" presName="parTx" presStyleLbl="revTx" presStyleIdx="5" presStyleCnt="6">
        <dgm:presLayoutVars>
          <dgm:chMax val="1"/>
          <dgm:bulletEnabled val="1"/>
        </dgm:presLayoutVars>
      </dgm:prSet>
      <dgm:spPr/>
    </dgm:pt>
    <dgm:pt modelId="{56578152-D287-4D5B-9512-B4C3E5B7D27D}" type="pres">
      <dgm:prSet presAssocID="{8E664D60-6BD8-47D1-884D-A148C7E07F18}" presName="bracket" presStyleLbl="parChTrans1D1" presStyleIdx="5" presStyleCnt="6"/>
      <dgm:spPr/>
    </dgm:pt>
    <dgm:pt modelId="{7F8A934E-1548-4252-9A61-9967FF1AB3DA}" type="pres">
      <dgm:prSet presAssocID="{8E664D60-6BD8-47D1-884D-A148C7E07F18}" presName="spH" presStyleCnt="0"/>
      <dgm:spPr/>
    </dgm:pt>
    <dgm:pt modelId="{BDD3035F-2CCE-4447-B21F-E1BCFD4A5178}" type="pres">
      <dgm:prSet presAssocID="{8E664D60-6BD8-47D1-884D-A148C7E07F18}" presName="desTx" presStyleLbl="node1" presStyleIdx="5" presStyleCnt="6">
        <dgm:presLayoutVars>
          <dgm:bulletEnabled val="1"/>
        </dgm:presLayoutVars>
      </dgm:prSet>
      <dgm:spPr/>
    </dgm:pt>
  </dgm:ptLst>
  <dgm:cxnLst>
    <dgm:cxn modelId="{DD737EA5-BFA3-4EB8-9440-3E93554C3963}" srcId="{95376EA0-86BB-47A4-BA97-7B578B8E726C}" destId="{F7B74DAF-BF40-4E23-A411-3F015A150EA4}" srcOrd="0" destOrd="0" parTransId="{C1835BEE-5F13-4E91-BD94-94A149324102}" sibTransId="{D6F9BDEA-294C-4A9E-94AC-7B4586C450B3}"/>
    <dgm:cxn modelId="{3E135361-4353-4588-B348-3ECFF868EE7D}" type="presOf" srcId="{ED815B56-E89A-45B1-BD89-23CA6E170A6A}" destId="{E2ACA3F3-6E20-4292-994E-AD6167CA87B9}" srcOrd="0" destOrd="0" presId="urn:diagrams.loki3.com/BracketList"/>
    <dgm:cxn modelId="{5CA9FDFE-93C0-4BA0-8A49-6316D72B1CA5}" srcId="{8E664D60-6BD8-47D1-884D-A148C7E07F18}" destId="{5FC7B54D-1FB8-46AB-B00A-956575339BC4}" srcOrd="1" destOrd="0" parTransId="{D36C5EA4-009C-4C93-BB96-924A0DC9BA61}" sibTransId="{79044AE9-DC3B-466A-A2AE-1261EC9B21C5}"/>
    <dgm:cxn modelId="{B36EDA9D-FE36-49D2-B9B9-77A2E569844A}" srcId="{28FB778C-AB0D-4412-9A56-6A3F252D6B78}" destId="{64743009-DA42-4563-B035-A9CFBC2A55EB}" srcOrd="0" destOrd="0" parTransId="{C04A6B2C-707C-4F50-8979-0BB2BA4E065C}" sibTransId="{35A7B001-2233-4006-9EB8-45B17279C836}"/>
    <dgm:cxn modelId="{1B0C2129-34DA-4623-B1B4-33F3AD119844}" type="presOf" srcId="{2D714152-3E63-4383-A873-F84E2B0BEB0D}" destId="{89763E0D-F4E7-4A38-832A-62B520762D31}" srcOrd="0" destOrd="0" presId="urn:diagrams.loki3.com/BracketList"/>
    <dgm:cxn modelId="{E9A4EBB5-9CCD-4D66-B48A-2D0CC81957A3}" srcId="{8E664D60-6BD8-47D1-884D-A148C7E07F18}" destId="{1F7BDE44-E7AE-41CA-B397-5FDFC2E6A8B9}" srcOrd="0" destOrd="0" parTransId="{75CD9B99-4DC0-4958-9854-8F72FF88B326}" sibTransId="{E57A7C21-00DD-49B6-ABF5-C522119A67C3}"/>
    <dgm:cxn modelId="{3FBABDEE-813A-4351-A1DC-608C0FCC9CB4}" type="presOf" srcId="{F7B74DAF-BF40-4E23-A411-3F015A150EA4}" destId="{929DAEBA-1A99-44FB-88D5-2F84A1851800}" srcOrd="0" destOrd="0" presId="urn:diagrams.loki3.com/BracketList"/>
    <dgm:cxn modelId="{8736040E-28A8-43D0-8FA7-AF1FAE1CF480}" srcId="{28FB778C-AB0D-4412-9A56-6A3F252D6B78}" destId="{EA589F27-44D3-49D5-99F2-2E78396F0FDF}" srcOrd="1" destOrd="0" parTransId="{DD5FAEE5-90CE-4DB5-B09E-47520F18E14D}" sibTransId="{82C0E375-ECA8-430C-B09F-214DEF7A775D}"/>
    <dgm:cxn modelId="{4AC1F3AC-400C-4226-9CBE-640A2BABDB52}" srcId="{4B80D7E4-E4A8-43AB-85DC-46B0E234D6B3}" destId="{95376EA0-86BB-47A4-BA97-7B578B8E726C}" srcOrd="0" destOrd="0" parTransId="{356EF3B6-E30D-438A-B51C-F6C43159F588}" sibTransId="{946E396B-6A49-4465-A1B4-5ACBFED69751}"/>
    <dgm:cxn modelId="{3751F25D-21B1-44B2-B50C-DC025EEFABE7}" type="presOf" srcId="{4B80D7E4-E4A8-43AB-85DC-46B0E234D6B3}" destId="{6A1F24FC-2BF4-4AB3-AA3B-5CD51386F5B6}" srcOrd="0" destOrd="0" presId="urn:diagrams.loki3.com/BracketList"/>
    <dgm:cxn modelId="{87DD4802-1A46-423D-8ECE-784AB365A972}" type="presOf" srcId="{08182EDC-1147-48E6-A424-A524BAABAB2A}" destId="{E2ACA3F3-6E20-4292-994E-AD6167CA87B9}" srcOrd="0" destOrd="2" presId="urn:diagrams.loki3.com/BracketList"/>
    <dgm:cxn modelId="{AA8876E4-A1BD-44AE-B43A-A81089ECB77B}" type="presOf" srcId="{5FC7B54D-1FB8-46AB-B00A-956575339BC4}" destId="{BDD3035F-2CCE-4447-B21F-E1BCFD4A5178}" srcOrd="0" destOrd="1" presId="urn:diagrams.loki3.com/BracketList"/>
    <dgm:cxn modelId="{52C59038-B4F7-416F-9602-AB1DC21FC436}" type="presOf" srcId="{2CDFD86F-9BE1-4F52-A9D4-66D6388A7B9C}" destId="{E2ACA3F3-6E20-4292-994E-AD6167CA87B9}" srcOrd="0" destOrd="1" presId="urn:diagrams.loki3.com/BracketList"/>
    <dgm:cxn modelId="{984B9A32-503E-4F7D-A915-3396405DF7E1}" type="presOf" srcId="{BDDB1220-8788-4ED1-A495-04F7552F8690}" destId="{FE9C9A25-901E-4109-A47E-A0965E9B2CE7}" srcOrd="0" destOrd="0" presId="urn:diagrams.loki3.com/BracketList"/>
    <dgm:cxn modelId="{CC9461BF-C36D-48E0-94B8-32D032AC17E4}" type="presOf" srcId="{28FB778C-AB0D-4412-9A56-6A3F252D6B78}" destId="{A02D5412-A9D7-4063-8B2F-530AA8FCDE4D}" srcOrd="0" destOrd="0" presId="urn:diagrams.loki3.com/BracketList"/>
    <dgm:cxn modelId="{53CC97FC-795A-4AD4-B778-7216788A966A}" srcId="{19965787-0C9C-4FEF-8DF6-73D147B24DC6}" destId="{2D714152-3E63-4383-A873-F84E2B0BEB0D}" srcOrd="0" destOrd="0" parTransId="{D1CD7D99-2204-40EF-AFF6-81961C9AFDBA}" sibTransId="{8462BE1D-1C12-475D-A0C6-F352601C1593}"/>
    <dgm:cxn modelId="{58727BE6-C9A6-4A88-B81B-97A20E6FC604}" srcId="{4B80D7E4-E4A8-43AB-85DC-46B0E234D6B3}" destId="{8E664D60-6BD8-47D1-884D-A148C7E07F18}" srcOrd="5" destOrd="0" parTransId="{3E4A6257-8560-4FDB-B921-66CB779C5D9B}" sibTransId="{C3338DB1-AD1E-4B68-8DA9-0C73A7FF8125}"/>
    <dgm:cxn modelId="{16F2CF40-7AD7-4D44-B6A7-545DFC6C8A79}" type="presOf" srcId="{1F7BDE44-E7AE-41CA-B397-5FDFC2E6A8B9}" destId="{BDD3035F-2CCE-4447-B21F-E1BCFD4A5178}" srcOrd="0" destOrd="0" presId="urn:diagrams.loki3.com/BracketList"/>
    <dgm:cxn modelId="{E4196AD3-3310-46C4-8C0B-7946AB19C05F}" srcId="{62B783BE-AE19-4818-B634-57B7FC357341}" destId="{2CDFD86F-9BE1-4F52-A9D4-66D6388A7B9C}" srcOrd="1" destOrd="0" parTransId="{12E4E820-7E18-4E54-AA56-49FEEDE69915}" sibTransId="{08AABE87-48AF-4F10-9850-0E4A9E3A5283}"/>
    <dgm:cxn modelId="{3063705B-6CAB-491E-B4D0-82DA2D8294C0}" srcId="{4B80D7E4-E4A8-43AB-85DC-46B0E234D6B3}" destId="{62B783BE-AE19-4818-B634-57B7FC357341}" srcOrd="1" destOrd="0" parTransId="{C7AE0C00-F380-4F29-B589-6EDB7BB3EE19}" sibTransId="{199EC337-3F67-4B60-B36A-205986AD5E47}"/>
    <dgm:cxn modelId="{F6C90F8F-7B05-4179-8C86-AF8AAF94785B}" type="presOf" srcId="{3909AD75-36F5-4A03-B8FE-D18F4477AA79}" destId="{A537557D-D285-4726-9076-0EDEC72AD126}" srcOrd="0" destOrd="0" presId="urn:diagrams.loki3.com/BracketList"/>
    <dgm:cxn modelId="{EFF8DAC8-AE69-4293-9328-27C99423C5BE}" type="presOf" srcId="{EA589F27-44D3-49D5-99F2-2E78396F0FDF}" destId="{CC3416A3-0B0F-47AC-871A-5934354E530B}" srcOrd="0" destOrd="1" presId="urn:diagrams.loki3.com/BracketList"/>
    <dgm:cxn modelId="{FAC8645E-80D3-4C46-889C-6A0D93ADDE59}" type="presOf" srcId="{8E664D60-6BD8-47D1-884D-A148C7E07F18}" destId="{6922D5E2-4C85-4BFA-896A-F6FD4F347973}" srcOrd="0" destOrd="0" presId="urn:diagrams.loki3.com/BracketList"/>
    <dgm:cxn modelId="{AFC55159-729C-4609-B88B-640E59E5F5F2}" type="presOf" srcId="{62B783BE-AE19-4818-B634-57B7FC357341}" destId="{3FE571CF-92DF-4269-A616-7CB0DA404698}" srcOrd="0" destOrd="0" presId="urn:diagrams.loki3.com/BracketList"/>
    <dgm:cxn modelId="{161EB112-D34E-4A48-B4A1-46BCA43D0528}" srcId="{BDDB1220-8788-4ED1-A495-04F7552F8690}" destId="{3909AD75-36F5-4A03-B8FE-D18F4477AA79}" srcOrd="0" destOrd="0" parTransId="{BB24BB12-A468-4F27-81DA-65B93BB7BA88}" sibTransId="{AD4CF505-33D8-4394-8311-7F4878C49256}"/>
    <dgm:cxn modelId="{7111640B-5BDA-45B3-BA59-4EE4C9B841D1}" srcId="{4B80D7E4-E4A8-43AB-85DC-46B0E234D6B3}" destId="{19965787-0C9C-4FEF-8DF6-73D147B24DC6}" srcOrd="4" destOrd="0" parTransId="{EA6E3FBC-074A-4418-91AD-11D67123018B}" sibTransId="{55735DD0-5F98-4799-9EBA-F4CC9E00F749}"/>
    <dgm:cxn modelId="{DB9FD24A-16F2-4D57-B7ED-885A9690FB55}" srcId="{62B783BE-AE19-4818-B634-57B7FC357341}" destId="{08182EDC-1147-48E6-A424-A524BAABAB2A}" srcOrd="2" destOrd="0" parTransId="{869A2ED5-0FDA-4F50-833E-279D98DE497C}" sibTransId="{BD7872E3-E047-4108-96DB-BA9052FDCA91}"/>
    <dgm:cxn modelId="{9C1536C9-8451-4FBC-81B2-98F6D6D88AFE}" srcId="{4B80D7E4-E4A8-43AB-85DC-46B0E234D6B3}" destId="{28FB778C-AB0D-4412-9A56-6A3F252D6B78}" srcOrd="3" destOrd="0" parTransId="{C413BF50-1B09-4DAC-BCA8-C0806B4904D4}" sibTransId="{B8E57430-E3CB-4F15-9020-A81AD9C5BE98}"/>
    <dgm:cxn modelId="{89D28FF8-47CD-4F07-9224-F62F3088C746}" type="presOf" srcId="{19965787-0C9C-4FEF-8DF6-73D147B24DC6}" destId="{1CE4227F-67C2-49B5-ABC4-4FD9E2164DF8}" srcOrd="0" destOrd="0" presId="urn:diagrams.loki3.com/BracketList"/>
    <dgm:cxn modelId="{EB13E990-E508-4D08-9C84-64DECF733AAB}" srcId="{4B80D7E4-E4A8-43AB-85DC-46B0E234D6B3}" destId="{BDDB1220-8788-4ED1-A495-04F7552F8690}" srcOrd="2" destOrd="0" parTransId="{37DAC524-7FC4-4B2D-8251-55CD1D6E0736}" sibTransId="{3091B38D-A223-425E-9DF7-7BA61C3B9B64}"/>
    <dgm:cxn modelId="{F54A54C7-F182-453A-83B8-F9F212F2EEBE}" type="presOf" srcId="{64743009-DA42-4563-B035-A9CFBC2A55EB}" destId="{CC3416A3-0B0F-47AC-871A-5934354E530B}" srcOrd="0" destOrd="0" presId="urn:diagrams.loki3.com/BracketList"/>
    <dgm:cxn modelId="{E1C9D577-57B0-4BE2-A790-5996569AB841}" type="presOf" srcId="{95376EA0-86BB-47A4-BA97-7B578B8E726C}" destId="{470DBC23-F3A8-4E97-941C-628930F3DE76}" srcOrd="0" destOrd="0" presId="urn:diagrams.loki3.com/BracketList"/>
    <dgm:cxn modelId="{B9C83FE7-2357-4BC7-A1F1-C875CAF07052}" srcId="{62B783BE-AE19-4818-B634-57B7FC357341}" destId="{ED815B56-E89A-45B1-BD89-23CA6E170A6A}" srcOrd="0" destOrd="0" parTransId="{D913A546-6880-43BD-9178-91E636CE9BEF}" sibTransId="{E59CB80C-8C90-4938-9C67-1AB4968F67C7}"/>
    <dgm:cxn modelId="{57507CD0-EB18-4883-9AE7-8EEB34B89242}" type="presParOf" srcId="{6A1F24FC-2BF4-4AB3-AA3B-5CD51386F5B6}" destId="{6F761D9D-1ACB-4A89-93B5-EDA7A275AFC4}" srcOrd="0" destOrd="0" presId="urn:diagrams.loki3.com/BracketList"/>
    <dgm:cxn modelId="{17C009DF-EF4C-4D0D-B9F4-C33CF90A3C98}" type="presParOf" srcId="{6F761D9D-1ACB-4A89-93B5-EDA7A275AFC4}" destId="{470DBC23-F3A8-4E97-941C-628930F3DE76}" srcOrd="0" destOrd="0" presId="urn:diagrams.loki3.com/BracketList"/>
    <dgm:cxn modelId="{43E0E637-E45D-4944-9693-3072CCF4C378}" type="presParOf" srcId="{6F761D9D-1ACB-4A89-93B5-EDA7A275AFC4}" destId="{781BC108-7E5C-4B60-9FEF-EAA611D786CD}" srcOrd="1" destOrd="0" presId="urn:diagrams.loki3.com/BracketList"/>
    <dgm:cxn modelId="{1B38CE9F-B829-46AB-9D9A-E8C4DE37F0F9}" type="presParOf" srcId="{6F761D9D-1ACB-4A89-93B5-EDA7A275AFC4}" destId="{BD3ED405-E492-42E2-8FFD-B8AA14EFD91B}" srcOrd="2" destOrd="0" presId="urn:diagrams.loki3.com/BracketList"/>
    <dgm:cxn modelId="{433EF2FC-A76C-4C15-8037-304C8D2220C9}" type="presParOf" srcId="{6F761D9D-1ACB-4A89-93B5-EDA7A275AFC4}" destId="{929DAEBA-1A99-44FB-88D5-2F84A1851800}" srcOrd="3" destOrd="0" presId="urn:diagrams.loki3.com/BracketList"/>
    <dgm:cxn modelId="{A897460B-12E5-485C-B13D-828191C8F0BB}" type="presParOf" srcId="{6A1F24FC-2BF4-4AB3-AA3B-5CD51386F5B6}" destId="{6AC40597-D8B0-43E0-B57C-ECAE13CC7312}" srcOrd="1" destOrd="0" presId="urn:diagrams.loki3.com/BracketList"/>
    <dgm:cxn modelId="{69F0B9B4-02CC-44CD-ACD3-1D03E3F19870}" type="presParOf" srcId="{6A1F24FC-2BF4-4AB3-AA3B-5CD51386F5B6}" destId="{74770E70-2185-48A3-91AA-CAC1A1584776}" srcOrd="2" destOrd="0" presId="urn:diagrams.loki3.com/BracketList"/>
    <dgm:cxn modelId="{0193E2AF-0EAE-48E8-B560-84413B6F0DDA}" type="presParOf" srcId="{74770E70-2185-48A3-91AA-CAC1A1584776}" destId="{3FE571CF-92DF-4269-A616-7CB0DA404698}" srcOrd="0" destOrd="0" presId="urn:diagrams.loki3.com/BracketList"/>
    <dgm:cxn modelId="{8D36D863-1E10-4B84-B53B-8323B02ACD2F}" type="presParOf" srcId="{74770E70-2185-48A3-91AA-CAC1A1584776}" destId="{48E25299-FB93-412E-A5BD-7A838B6E8F5D}" srcOrd="1" destOrd="0" presId="urn:diagrams.loki3.com/BracketList"/>
    <dgm:cxn modelId="{AFE731BD-DD9C-4D2D-B0AA-2294D733A50D}" type="presParOf" srcId="{74770E70-2185-48A3-91AA-CAC1A1584776}" destId="{3A1A2346-4E7B-4CC6-B13F-63E73E619F80}" srcOrd="2" destOrd="0" presId="urn:diagrams.loki3.com/BracketList"/>
    <dgm:cxn modelId="{A89F6806-12E7-41DA-98E2-8B597276AC77}" type="presParOf" srcId="{74770E70-2185-48A3-91AA-CAC1A1584776}" destId="{E2ACA3F3-6E20-4292-994E-AD6167CA87B9}" srcOrd="3" destOrd="0" presId="urn:diagrams.loki3.com/BracketList"/>
    <dgm:cxn modelId="{1793892D-666F-40BD-A1B9-B67BAB11573A}" type="presParOf" srcId="{6A1F24FC-2BF4-4AB3-AA3B-5CD51386F5B6}" destId="{B4EE2845-53F1-4712-B3EE-974CEF5FBB65}" srcOrd="3" destOrd="0" presId="urn:diagrams.loki3.com/BracketList"/>
    <dgm:cxn modelId="{DA567D50-DE97-4C5B-A229-A6A0CB5045D0}" type="presParOf" srcId="{6A1F24FC-2BF4-4AB3-AA3B-5CD51386F5B6}" destId="{70878EE4-D74E-4DBB-BADA-9F1014DD081C}" srcOrd="4" destOrd="0" presId="urn:diagrams.loki3.com/BracketList"/>
    <dgm:cxn modelId="{F6A065FD-424F-4828-B9A6-1B52C2ED893E}" type="presParOf" srcId="{70878EE4-D74E-4DBB-BADA-9F1014DD081C}" destId="{FE9C9A25-901E-4109-A47E-A0965E9B2CE7}" srcOrd="0" destOrd="0" presId="urn:diagrams.loki3.com/BracketList"/>
    <dgm:cxn modelId="{C6843EF2-140D-47D4-83F3-6AA88876306D}" type="presParOf" srcId="{70878EE4-D74E-4DBB-BADA-9F1014DD081C}" destId="{CF284F20-E957-41B6-8464-7255993909DE}" srcOrd="1" destOrd="0" presId="urn:diagrams.loki3.com/BracketList"/>
    <dgm:cxn modelId="{37894DDB-0DA4-4412-AD4F-D297A0A17A01}" type="presParOf" srcId="{70878EE4-D74E-4DBB-BADA-9F1014DD081C}" destId="{34862450-3D6F-4B1D-A4A7-D0A550772ECD}" srcOrd="2" destOrd="0" presId="urn:diagrams.loki3.com/BracketList"/>
    <dgm:cxn modelId="{B55D0183-BDAC-4E95-8107-BEBDAD893D34}" type="presParOf" srcId="{70878EE4-D74E-4DBB-BADA-9F1014DD081C}" destId="{A537557D-D285-4726-9076-0EDEC72AD126}" srcOrd="3" destOrd="0" presId="urn:diagrams.loki3.com/BracketList"/>
    <dgm:cxn modelId="{C26B42BA-0069-46B6-8E37-2283EC569331}" type="presParOf" srcId="{6A1F24FC-2BF4-4AB3-AA3B-5CD51386F5B6}" destId="{CE40C9ED-778A-47AC-91AF-8BA228128354}" srcOrd="5" destOrd="0" presId="urn:diagrams.loki3.com/BracketList"/>
    <dgm:cxn modelId="{3B8824B8-5BC5-48D8-9821-84D7E1367BA5}" type="presParOf" srcId="{6A1F24FC-2BF4-4AB3-AA3B-5CD51386F5B6}" destId="{2EF64E35-AB3B-4A4D-8C83-4B753E136A7F}" srcOrd="6" destOrd="0" presId="urn:diagrams.loki3.com/BracketList"/>
    <dgm:cxn modelId="{C0497482-558C-4ACC-8BD7-2B20FEE22BA1}" type="presParOf" srcId="{2EF64E35-AB3B-4A4D-8C83-4B753E136A7F}" destId="{A02D5412-A9D7-4063-8B2F-530AA8FCDE4D}" srcOrd="0" destOrd="0" presId="urn:diagrams.loki3.com/BracketList"/>
    <dgm:cxn modelId="{8CEAD618-2506-48E2-A1E5-17DB87B7BC33}" type="presParOf" srcId="{2EF64E35-AB3B-4A4D-8C83-4B753E136A7F}" destId="{5155C135-5D16-4E8B-86C1-C31EA8F506FC}" srcOrd="1" destOrd="0" presId="urn:diagrams.loki3.com/BracketList"/>
    <dgm:cxn modelId="{BC1677B4-0BD3-4440-AF86-A7A282BC39A7}" type="presParOf" srcId="{2EF64E35-AB3B-4A4D-8C83-4B753E136A7F}" destId="{749D375A-FA36-4E79-B1AE-9D7B9C474113}" srcOrd="2" destOrd="0" presId="urn:diagrams.loki3.com/BracketList"/>
    <dgm:cxn modelId="{435ABC85-553C-4D88-ABA3-DED7A92A3DBB}" type="presParOf" srcId="{2EF64E35-AB3B-4A4D-8C83-4B753E136A7F}" destId="{CC3416A3-0B0F-47AC-871A-5934354E530B}" srcOrd="3" destOrd="0" presId="urn:diagrams.loki3.com/BracketList"/>
    <dgm:cxn modelId="{09C38999-C5C6-448C-BE04-8826DCF9D0F5}" type="presParOf" srcId="{6A1F24FC-2BF4-4AB3-AA3B-5CD51386F5B6}" destId="{774227F9-0032-4036-994C-5E7741025A65}" srcOrd="7" destOrd="0" presId="urn:diagrams.loki3.com/BracketList"/>
    <dgm:cxn modelId="{113CF1C1-179A-4FF0-984F-25A1C68B9631}" type="presParOf" srcId="{6A1F24FC-2BF4-4AB3-AA3B-5CD51386F5B6}" destId="{2BBD62FC-94EC-4CE8-83C5-F27F517E619A}" srcOrd="8" destOrd="0" presId="urn:diagrams.loki3.com/BracketList"/>
    <dgm:cxn modelId="{8C5B0358-8A5F-4EA5-BACE-2B2E1B6AC46C}" type="presParOf" srcId="{2BBD62FC-94EC-4CE8-83C5-F27F517E619A}" destId="{1CE4227F-67C2-49B5-ABC4-4FD9E2164DF8}" srcOrd="0" destOrd="0" presId="urn:diagrams.loki3.com/BracketList"/>
    <dgm:cxn modelId="{EA12C5A1-D016-4E57-9BBE-657EB11ECEFC}" type="presParOf" srcId="{2BBD62FC-94EC-4CE8-83C5-F27F517E619A}" destId="{4CDFED63-09B2-4DEA-BD19-D6064DB54A28}" srcOrd="1" destOrd="0" presId="urn:diagrams.loki3.com/BracketList"/>
    <dgm:cxn modelId="{F4917A24-C006-4EA6-8D17-D177170F1556}" type="presParOf" srcId="{2BBD62FC-94EC-4CE8-83C5-F27F517E619A}" destId="{5EB80C18-82EB-4B97-BF47-C8CA4014CE30}" srcOrd="2" destOrd="0" presId="urn:diagrams.loki3.com/BracketList"/>
    <dgm:cxn modelId="{3DB2038F-CCE5-4885-8E92-6E54D71B57B9}" type="presParOf" srcId="{2BBD62FC-94EC-4CE8-83C5-F27F517E619A}" destId="{89763E0D-F4E7-4A38-832A-62B520762D31}" srcOrd="3" destOrd="0" presId="urn:diagrams.loki3.com/BracketList"/>
    <dgm:cxn modelId="{151DA8B9-5AA6-4084-A648-22424B5C3AD4}" type="presParOf" srcId="{6A1F24FC-2BF4-4AB3-AA3B-5CD51386F5B6}" destId="{60B06A16-78C4-4361-9785-53870F505526}" srcOrd="9" destOrd="0" presId="urn:diagrams.loki3.com/BracketList"/>
    <dgm:cxn modelId="{AB09C0E3-7248-4C0B-8557-C9CFA4A7666E}" type="presParOf" srcId="{6A1F24FC-2BF4-4AB3-AA3B-5CD51386F5B6}" destId="{B8E0CBAB-E7EC-41D8-B5F6-FFE033623EE6}" srcOrd="10" destOrd="0" presId="urn:diagrams.loki3.com/BracketList"/>
    <dgm:cxn modelId="{8FEFFBB0-FEBE-403C-B6D9-B4C60B0242DB}" type="presParOf" srcId="{B8E0CBAB-E7EC-41D8-B5F6-FFE033623EE6}" destId="{6922D5E2-4C85-4BFA-896A-F6FD4F347973}" srcOrd="0" destOrd="0" presId="urn:diagrams.loki3.com/BracketList"/>
    <dgm:cxn modelId="{1093E790-49E0-4790-8016-53B449407BD3}" type="presParOf" srcId="{B8E0CBAB-E7EC-41D8-B5F6-FFE033623EE6}" destId="{56578152-D287-4D5B-9512-B4C3E5B7D27D}" srcOrd="1" destOrd="0" presId="urn:diagrams.loki3.com/BracketList"/>
    <dgm:cxn modelId="{BA40ADB2-D55A-4957-9D52-73B8EA4F8CF1}" type="presParOf" srcId="{B8E0CBAB-E7EC-41D8-B5F6-FFE033623EE6}" destId="{7F8A934E-1548-4252-9A61-9967FF1AB3DA}" srcOrd="2" destOrd="0" presId="urn:diagrams.loki3.com/BracketList"/>
    <dgm:cxn modelId="{B1B68D79-18DE-4911-95D8-A1F361F4080B}" type="presParOf" srcId="{B8E0CBAB-E7EC-41D8-B5F6-FFE033623EE6}" destId="{BDD3035F-2CCE-4447-B21F-E1BCFD4A517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80D7E4-E4A8-43AB-85DC-46B0E234D6B3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DBABFA-5AD2-4EA8-A365-84593F6A52FD}">
      <dgm:prSet/>
      <dgm:spPr/>
      <dgm:t>
        <a:bodyPr/>
        <a:lstStyle/>
        <a:p>
          <a:r>
            <a:rPr lang="en-US" dirty="0" err="1"/>
            <a:t>Swadhar</a:t>
          </a:r>
          <a:r>
            <a:rPr lang="en-US" dirty="0"/>
            <a:t> Scheme ('01)</a:t>
          </a:r>
        </a:p>
      </dgm:t>
    </dgm:pt>
    <dgm:pt modelId="{69381F74-0248-41B2-A43C-49BD82C6D9D4}" type="parTrans" cxnId="{3407D57E-79C5-455F-9A29-628878A48A46}">
      <dgm:prSet/>
      <dgm:spPr/>
      <dgm:t>
        <a:bodyPr/>
        <a:lstStyle/>
        <a:p>
          <a:endParaRPr lang="en-US"/>
        </a:p>
      </dgm:t>
    </dgm:pt>
    <dgm:pt modelId="{47252C27-5D25-49D0-BE23-38A27769AE4C}" type="sibTrans" cxnId="{3407D57E-79C5-455F-9A29-628878A48A46}">
      <dgm:prSet/>
      <dgm:spPr/>
      <dgm:t>
        <a:bodyPr/>
        <a:lstStyle/>
        <a:p>
          <a:endParaRPr lang="en-US"/>
        </a:p>
      </dgm:t>
    </dgm:pt>
    <dgm:pt modelId="{A0CB6AD9-FE12-4F7F-B5D1-3CA313C613E2}">
      <dgm:prSet/>
      <dgm:spPr/>
      <dgm:t>
        <a:bodyPr/>
        <a:lstStyle/>
        <a:p>
          <a:r>
            <a:rPr lang="en-US" dirty="0"/>
            <a:t>women in difficult circumstances and without any family, social and economic support</a:t>
          </a:r>
        </a:p>
      </dgm:t>
    </dgm:pt>
    <dgm:pt modelId="{D904FEF9-CA7C-44A9-A09F-9C027D09A1D4}" type="parTrans" cxnId="{2F8E24C5-5B9E-442F-8025-8161A1041AEE}">
      <dgm:prSet/>
      <dgm:spPr/>
      <dgm:t>
        <a:bodyPr/>
        <a:lstStyle/>
        <a:p>
          <a:endParaRPr lang="en-US"/>
        </a:p>
      </dgm:t>
    </dgm:pt>
    <dgm:pt modelId="{550DED7B-9273-4ECA-91DE-68ED0FBB2C6F}" type="sibTrans" cxnId="{2F8E24C5-5B9E-442F-8025-8161A1041AEE}">
      <dgm:prSet/>
      <dgm:spPr/>
      <dgm:t>
        <a:bodyPr/>
        <a:lstStyle/>
        <a:p>
          <a:endParaRPr lang="en-US"/>
        </a:p>
      </dgm:t>
    </dgm:pt>
    <dgm:pt modelId="{658FAE3D-0087-41E6-9DFC-3A47725B2904}">
      <dgm:prSet/>
      <dgm:spPr/>
      <dgm:t>
        <a:bodyPr/>
        <a:lstStyle/>
        <a:p>
          <a:r>
            <a:rPr lang="en-US" dirty="0"/>
            <a:t>widows, disaster, jail-release etc. 300+ homes, 8k  beneficiaries</a:t>
          </a:r>
        </a:p>
      </dgm:t>
    </dgm:pt>
    <dgm:pt modelId="{83143618-48DD-432C-BAAB-258981EDFD54}" type="parTrans" cxnId="{6EFC5BDB-FD01-41B4-8735-7BEBCAA90959}">
      <dgm:prSet/>
      <dgm:spPr/>
      <dgm:t>
        <a:bodyPr/>
        <a:lstStyle/>
        <a:p>
          <a:endParaRPr lang="en-US"/>
        </a:p>
      </dgm:t>
    </dgm:pt>
    <dgm:pt modelId="{C830002D-2EBF-472F-B68B-E7C57EC55E2E}" type="sibTrans" cxnId="{6EFC5BDB-FD01-41B4-8735-7BEBCAA90959}">
      <dgm:prSet/>
      <dgm:spPr/>
      <dgm:t>
        <a:bodyPr/>
        <a:lstStyle/>
        <a:p>
          <a:endParaRPr lang="en-US"/>
        </a:p>
      </dgm:t>
    </dgm:pt>
    <dgm:pt modelId="{3AB6AB28-337B-4CAC-A101-84554239E4C5}">
      <dgm:prSet/>
      <dgm:spPr/>
      <dgm:t>
        <a:bodyPr/>
        <a:lstStyle/>
        <a:p>
          <a:r>
            <a:rPr lang="en-US" dirty="0" err="1"/>
            <a:t>Ujjawala</a:t>
          </a:r>
          <a:r>
            <a:rPr lang="en-US" dirty="0"/>
            <a:t> ('09)</a:t>
          </a:r>
        </a:p>
      </dgm:t>
    </dgm:pt>
    <dgm:pt modelId="{DBD48D05-3C41-499D-AE99-A30F58B45948}" type="parTrans" cxnId="{3AA8AD27-7524-41AB-BF9B-86852D67CD09}">
      <dgm:prSet/>
      <dgm:spPr/>
      <dgm:t>
        <a:bodyPr/>
        <a:lstStyle/>
        <a:p>
          <a:endParaRPr lang="en-US"/>
        </a:p>
      </dgm:t>
    </dgm:pt>
    <dgm:pt modelId="{08FA791D-F43A-4F81-988C-77D20012DD70}" type="sibTrans" cxnId="{3AA8AD27-7524-41AB-BF9B-86852D67CD09}">
      <dgm:prSet/>
      <dgm:spPr/>
      <dgm:t>
        <a:bodyPr/>
        <a:lstStyle/>
        <a:p>
          <a:endParaRPr lang="en-US"/>
        </a:p>
      </dgm:t>
    </dgm:pt>
    <dgm:pt modelId="{83FB1CF7-657B-40A6-9E7B-3570CE8F0C12}">
      <dgm:prSet/>
      <dgm:spPr/>
      <dgm:t>
        <a:bodyPr/>
        <a:lstStyle/>
        <a:p>
          <a:r>
            <a:rPr lang="en-US" dirty="0"/>
            <a:t>trafficked women (MWCD)</a:t>
          </a:r>
        </a:p>
      </dgm:t>
    </dgm:pt>
    <dgm:pt modelId="{D76E759B-DB1F-486D-88FD-123934FBDE19}" type="parTrans" cxnId="{A2DC93EB-BAC6-422D-A684-6836C9AD66FA}">
      <dgm:prSet/>
      <dgm:spPr/>
      <dgm:t>
        <a:bodyPr/>
        <a:lstStyle/>
        <a:p>
          <a:endParaRPr lang="en-US"/>
        </a:p>
      </dgm:t>
    </dgm:pt>
    <dgm:pt modelId="{E0664731-FAE2-44D1-BEF2-43DB5AEAA45B}" type="sibTrans" cxnId="{A2DC93EB-BAC6-422D-A684-6836C9AD66FA}">
      <dgm:prSet/>
      <dgm:spPr/>
      <dgm:t>
        <a:bodyPr/>
        <a:lstStyle/>
        <a:p>
          <a:endParaRPr lang="en-US"/>
        </a:p>
      </dgm:t>
    </dgm:pt>
    <dgm:pt modelId="{BFC8DFBB-2EA4-485E-B6F7-33BCCA72F63F}">
      <dgm:prSet/>
      <dgm:spPr/>
      <dgm:t>
        <a:bodyPr/>
        <a:lstStyle/>
        <a:p>
          <a:r>
            <a:rPr lang="en-US" dirty="0" err="1"/>
            <a:t>Ujjawal”A</a:t>
          </a:r>
          <a:r>
            <a:rPr lang="en-US" dirty="0"/>
            <a:t>”</a:t>
          </a:r>
        </a:p>
      </dgm:t>
    </dgm:pt>
    <dgm:pt modelId="{5883F97D-F116-4549-8C42-51EC0D5315F0}" type="parTrans" cxnId="{DE75987E-8430-4CDE-9411-3BD1922FB5C7}">
      <dgm:prSet/>
      <dgm:spPr/>
      <dgm:t>
        <a:bodyPr/>
        <a:lstStyle/>
        <a:p>
          <a:endParaRPr lang="en-US"/>
        </a:p>
      </dgm:t>
    </dgm:pt>
    <dgm:pt modelId="{751FD81B-AF3A-48E5-84CA-BBA859298736}" type="sibTrans" cxnId="{DE75987E-8430-4CDE-9411-3BD1922FB5C7}">
      <dgm:prSet/>
      <dgm:spPr/>
      <dgm:t>
        <a:bodyPr/>
        <a:lstStyle/>
        <a:p>
          <a:endParaRPr lang="en-US"/>
        </a:p>
      </dgm:t>
    </dgm:pt>
    <dgm:pt modelId="{0D78F866-1401-4417-8CFD-609F6EF3E71F}">
      <dgm:prSet/>
      <dgm:spPr/>
      <dgm:t>
        <a:bodyPr/>
        <a:lstStyle/>
        <a:p>
          <a:r>
            <a:rPr lang="en-US" dirty="0"/>
            <a:t>LPG in name of BPL woman (Petrol Min)</a:t>
          </a:r>
        </a:p>
      </dgm:t>
    </dgm:pt>
    <dgm:pt modelId="{7ED47F89-BC1F-42A8-9E49-A04F47FF900E}" type="parTrans" cxnId="{354647CE-5E28-45AD-9E52-CC46DF2B4676}">
      <dgm:prSet/>
      <dgm:spPr/>
      <dgm:t>
        <a:bodyPr/>
        <a:lstStyle/>
        <a:p>
          <a:endParaRPr lang="en-US"/>
        </a:p>
      </dgm:t>
    </dgm:pt>
    <dgm:pt modelId="{515B022D-3EBE-4EB6-95A5-A9FB107E32F0}" type="sibTrans" cxnId="{354647CE-5E28-45AD-9E52-CC46DF2B4676}">
      <dgm:prSet/>
      <dgm:spPr/>
      <dgm:t>
        <a:bodyPr/>
        <a:lstStyle/>
        <a:p>
          <a:endParaRPr lang="en-US"/>
        </a:p>
      </dgm:t>
    </dgm:pt>
    <dgm:pt modelId="{FF5D8ECA-D7FC-4D10-B677-FF0B6287080A}">
      <dgm:prSet/>
      <dgm:spPr/>
      <dgm:t>
        <a:bodyPr/>
        <a:lstStyle/>
        <a:p>
          <a:r>
            <a:rPr lang="en-US" dirty="0" err="1"/>
            <a:t>Rashtriya</a:t>
          </a:r>
          <a:r>
            <a:rPr lang="en-US" dirty="0"/>
            <a:t> </a:t>
          </a:r>
          <a:r>
            <a:rPr lang="en-US" dirty="0" err="1"/>
            <a:t>Mahila</a:t>
          </a:r>
          <a:r>
            <a:rPr lang="en-US" dirty="0"/>
            <a:t> </a:t>
          </a:r>
          <a:r>
            <a:rPr lang="en-US" dirty="0" err="1"/>
            <a:t>Kosh</a:t>
          </a:r>
          <a:r>
            <a:rPr lang="en-US" dirty="0"/>
            <a:t> (RMK)</a:t>
          </a:r>
        </a:p>
      </dgm:t>
    </dgm:pt>
    <dgm:pt modelId="{603F2880-5E2C-44B8-9A43-009DBFEAE684}" type="parTrans" cxnId="{9AA1DDFC-428F-4210-A892-FB8BC713EC96}">
      <dgm:prSet/>
      <dgm:spPr/>
      <dgm:t>
        <a:bodyPr/>
        <a:lstStyle/>
        <a:p>
          <a:endParaRPr lang="en-US"/>
        </a:p>
      </dgm:t>
    </dgm:pt>
    <dgm:pt modelId="{A2C8CAC7-46BB-4C4A-B839-6DF3F04C4368}" type="sibTrans" cxnId="{9AA1DDFC-428F-4210-A892-FB8BC713EC96}">
      <dgm:prSet/>
      <dgm:spPr/>
      <dgm:t>
        <a:bodyPr/>
        <a:lstStyle/>
        <a:p>
          <a:endParaRPr lang="en-US"/>
        </a:p>
      </dgm:t>
    </dgm:pt>
    <dgm:pt modelId="{0E56AE98-8A92-4A0F-A152-F4D349C54172}">
      <dgm:prSet/>
      <dgm:spPr/>
      <dgm:t>
        <a:bodyPr/>
        <a:lstStyle/>
        <a:p>
          <a:r>
            <a:rPr lang="en-US" dirty="0"/>
            <a:t>WMCD=&gt; Micro-finance to NGO=&gt; SHG. Not direct lending.</a:t>
          </a:r>
        </a:p>
      </dgm:t>
    </dgm:pt>
    <dgm:pt modelId="{ED0E22BA-A842-45DE-B071-25028AA0F268}" type="parTrans" cxnId="{735231C2-960A-4919-B6CC-55C1A76F2659}">
      <dgm:prSet/>
      <dgm:spPr/>
      <dgm:t>
        <a:bodyPr/>
        <a:lstStyle/>
        <a:p>
          <a:endParaRPr lang="en-US"/>
        </a:p>
      </dgm:t>
    </dgm:pt>
    <dgm:pt modelId="{1CA70ED9-B227-42A3-AEF9-E4DA8BAB36BF}" type="sibTrans" cxnId="{735231C2-960A-4919-B6CC-55C1A76F2659}">
      <dgm:prSet/>
      <dgm:spPr/>
      <dgm:t>
        <a:bodyPr/>
        <a:lstStyle/>
        <a:p>
          <a:endParaRPr lang="en-US"/>
        </a:p>
      </dgm:t>
    </dgm:pt>
    <dgm:pt modelId="{BDAD25FA-BB9E-4899-A873-9147DE453B56}">
      <dgm:prSet/>
      <dgm:spPr/>
      <dgm:t>
        <a:bodyPr/>
        <a:lstStyle/>
        <a:p>
          <a:r>
            <a:rPr lang="en-US"/>
            <a:t>Poorna Shakti Kendra</a:t>
          </a:r>
          <a:endParaRPr lang="en-US" dirty="0"/>
        </a:p>
      </dgm:t>
    </dgm:pt>
    <dgm:pt modelId="{0E8B5E3D-E75C-4C0A-B62A-C4584FBDE084}" type="parTrans" cxnId="{FCF48DAD-F30E-495F-A049-C57E07ADDB4D}">
      <dgm:prSet/>
      <dgm:spPr/>
      <dgm:t>
        <a:bodyPr/>
        <a:lstStyle/>
        <a:p>
          <a:endParaRPr lang="en-US"/>
        </a:p>
      </dgm:t>
    </dgm:pt>
    <dgm:pt modelId="{D4732E7E-A813-47AA-9F92-D8939DDAEC4A}" type="sibTrans" cxnId="{FCF48DAD-F30E-495F-A049-C57E07ADDB4D}">
      <dgm:prSet/>
      <dgm:spPr/>
      <dgm:t>
        <a:bodyPr/>
        <a:lstStyle/>
        <a:p>
          <a:endParaRPr lang="en-US"/>
        </a:p>
      </dgm:t>
    </dgm:pt>
    <dgm:pt modelId="{46F81B81-EC39-4958-91ED-6945545ABF60}">
      <dgm:prSet/>
      <dgm:spPr/>
      <dgm:t>
        <a:bodyPr/>
        <a:lstStyle/>
        <a:p>
          <a:r>
            <a:rPr lang="en-US" dirty="0"/>
            <a:t>Coordination =&gt; women can seek help of various programs/schemes.</a:t>
          </a:r>
        </a:p>
      </dgm:t>
    </dgm:pt>
    <dgm:pt modelId="{7442B5ED-F46C-420E-90DF-A33F6F3A6DB3}" type="parTrans" cxnId="{3CE5BFDB-8C09-4C5F-80D4-94A5C14E4139}">
      <dgm:prSet/>
      <dgm:spPr/>
      <dgm:t>
        <a:bodyPr/>
        <a:lstStyle/>
        <a:p>
          <a:endParaRPr lang="en-US"/>
        </a:p>
      </dgm:t>
    </dgm:pt>
    <dgm:pt modelId="{C915EBF1-53B0-48BA-A7CC-274DDA2F5427}" type="sibTrans" cxnId="{3CE5BFDB-8C09-4C5F-80D4-94A5C14E4139}">
      <dgm:prSet/>
      <dgm:spPr/>
      <dgm:t>
        <a:bodyPr/>
        <a:lstStyle/>
        <a:p>
          <a:endParaRPr lang="en-US"/>
        </a:p>
      </dgm:t>
    </dgm:pt>
    <dgm:pt modelId="{6A1F24FC-2BF4-4AB3-AA3B-5CD51386F5B6}" type="pres">
      <dgm:prSet presAssocID="{4B80D7E4-E4A8-43AB-85DC-46B0E234D6B3}" presName="Name0" presStyleCnt="0">
        <dgm:presLayoutVars>
          <dgm:dir/>
          <dgm:animLvl val="lvl"/>
          <dgm:resizeHandles val="exact"/>
        </dgm:presLayoutVars>
      </dgm:prSet>
      <dgm:spPr/>
    </dgm:pt>
    <dgm:pt modelId="{9F5A0171-0089-4AD0-9A73-BD157A33AABC}" type="pres">
      <dgm:prSet presAssocID="{FF5D8ECA-D7FC-4D10-B677-FF0B6287080A}" presName="linNode" presStyleCnt="0"/>
      <dgm:spPr/>
    </dgm:pt>
    <dgm:pt modelId="{E47651CC-BC19-4FBA-8BA6-BAB094B36840}" type="pres">
      <dgm:prSet presAssocID="{FF5D8ECA-D7FC-4D10-B677-FF0B6287080A}" presName="parTx" presStyleLbl="revTx" presStyleIdx="0" presStyleCnt="5">
        <dgm:presLayoutVars>
          <dgm:chMax val="1"/>
          <dgm:bulletEnabled val="1"/>
        </dgm:presLayoutVars>
      </dgm:prSet>
      <dgm:spPr/>
    </dgm:pt>
    <dgm:pt modelId="{D749FC59-EE20-4934-B1F6-6EA8602F6DB7}" type="pres">
      <dgm:prSet presAssocID="{FF5D8ECA-D7FC-4D10-B677-FF0B6287080A}" presName="bracket" presStyleLbl="parChTrans1D1" presStyleIdx="0" presStyleCnt="5"/>
      <dgm:spPr/>
    </dgm:pt>
    <dgm:pt modelId="{B1089C18-04A7-42A2-BDAE-CED7C4171E3F}" type="pres">
      <dgm:prSet presAssocID="{FF5D8ECA-D7FC-4D10-B677-FF0B6287080A}" presName="spH" presStyleCnt="0"/>
      <dgm:spPr/>
    </dgm:pt>
    <dgm:pt modelId="{81724011-C482-4A2A-A03D-D7CE5B0F3007}" type="pres">
      <dgm:prSet presAssocID="{FF5D8ECA-D7FC-4D10-B677-FF0B6287080A}" presName="desTx" presStyleLbl="node1" presStyleIdx="0" presStyleCnt="5">
        <dgm:presLayoutVars>
          <dgm:bulletEnabled val="1"/>
        </dgm:presLayoutVars>
      </dgm:prSet>
      <dgm:spPr/>
    </dgm:pt>
    <dgm:pt modelId="{F6DB7AAA-ECF8-46AD-BBB1-8C254659A1FA}" type="pres">
      <dgm:prSet presAssocID="{A2C8CAC7-46BB-4C4A-B839-6DF3F04C4368}" presName="spV" presStyleCnt="0"/>
      <dgm:spPr/>
    </dgm:pt>
    <dgm:pt modelId="{0D0B70BF-DEB5-445D-8133-C6EEC2DA99D3}" type="pres">
      <dgm:prSet presAssocID="{48DBABFA-5AD2-4EA8-A365-84593F6A52FD}" presName="linNode" presStyleCnt="0"/>
      <dgm:spPr/>
    </dgm:pt>
    <dgm:pt modelId="{F331C9B8-A0D6-46C0-B091-0D2995F80C08}" type="pres">
      <dgm:prSet presAssocID="{48DBABFA-5AD2-4EA8-A365-84593F6A52FD}" presName="parTx" presStyleLbl="revTx" presStyleIdx="1" presStyleCnt="5">
        <dgm:presLayoutVars>
          <dgm:chMax val="1"/>
          <dgm:bulletEnabled val="1"/>
        </dgm:presLayoutVars>
      </dgm:prSet>
      <dgm:spPr/>
    </dgm:pt>
    <dgm:pt modelId="{8D52B8DD-0185-4160-8ACB-55F21ABBEA7B}" type="pres">
      <dgm:prSet presAssocID="{48DBABFA-5AD2-4EA8-A365-84593F6A52FD}" presName="bracket" presStyleLbl="parChTrans1D1" presStyleIdx="1" presStyleCnt="5"/>
      <dgm:spPr/>
    </dgm:pt>
    <dgm:pt modelId="{11F4CC22-E462-4A45-90BE-848309512314}" type="pres">
      <dgm:prSet presAssocID="{48DBABFA-5AD2-4EA8-A365-84593F6A52FD}" presName="spH" presStyleCnt="0"/>
      <dgm:spPr/>
    </dgm:pt>
    <dgm:pt modelId="{B7C11BBC-BCF4-44D2-AE91-0935559E44A3}" type="pres">
      <dgm:prSet presAssocID="{48DBABFA-5AD2-4EA8-A365-84593F6A52FD}" presName="desTx" presStyleLbl="node1" presStyleIdx="1" presStyleCnt="5">
        <dgm:presLayoutVars>
          <dgm:bulletEnabled val="1"/>
        </dgm:presLayoutVars>
      </dgm:prSet>
      <dgm:spPr/>
    </dgm:pt>
    <dgm:pt modelId="{347DC9C1-09FC-4A85-9B51-5BE45F8B73A1}" type="pres">
      <dgm:prSet presAssocID="{47252C27-5D25-49D0-BE23-38A27769AE4C}" presName="spV" presStyleCnt="0"/>
      <dgm:spPr/>
    </dgm:pt>
    <dgm:pt modelId="{CF72216C-C6C0-4C6E-9C8F-C05F414C6260}" type="pres">
      <dgm:prSet presAssocID="{3AB6AB28-337B-4CAC-A101-84554239E4C5}" presName="linNode" presStyleCnt="0"/>
      <dgm:spPr/>
    </dgm:pt>
    <dgm:pt modelId="{A72F402C-3D46-4FE0-9B10-56D243EDEBC8}" type="pres">
      <dgm:prSet presAssocID="{3AB6AB28-337B-4CAC-A101-84554239E4C5}" presName="parTx" presStyleLbl="revTx" presStyleIdx="2" presStyleCnt="5">
        <dgm:presLayoutVars>
          <dgm:chMax val="1"/>
          <dgm:bulletEnabled val="1"/>
        </dgm:presLayoutVars>
      </dgm:prSet>
      <dgm:spPr/>
    </dgm:pt>
    <dgm:pt modelId="{189F36EC-B79B-4ED5-9A6F-82DD858BF00F}" type="pres">
      <dgm:prSet presAssocID="{3AB6AB28-337B-4CAC-A101-84554239E4C5}" presName="bracket" presStyleLbl="parChTrans1D1" presStyleIdx="2" presStyleCnt="5"/>
      <dgm:spPr/>
    </dgm:pt>
    <dgm:pt modelId="{951D1E5A-8BC6-4198-BB2F-F1684087C467}" type="pres">
      <dgm:prSet presAssocID="{3AB6AB28-337B-4CAC-A101-84554239E4C5}" presName="spH" presStyleCnt="0"/>
      <dgm:spPr/>
    </dgm:pt>
    <dgm:pt modelId="{FE458CD9-B587-4B58-9189-EF0DC79DCC1E}" type="pres">
      <dgm:prSet presAssocID="{3AB6AB28-337B-4CAC-A101-84554239E4C5}" presName="desTx" presStyleLbl="node1" presStyleIdx="2" presStyleCnt="5">
        <dgm:presLayoutVars>
          <dgm:bulletEnabled val="1"/>
        </dgm:presLayoutVars>
      </dgm:prSet>
      <dgm:spPr/>
    </dgm:pt>
    <dgm:pt modelId="{62535EB5-297F-40A2-AFB6-980B3DBCDB9F}" type="pres">
      <dgm:prSet presAssocID="{08FA791D-F43A-4F81-988C-77D20012DD70}" presName="spV" presStyleCnt="0"/>
      <dgm:spPr/>
    </dgm:pt>
    <dgm:pt modelId="{EA8EAB7E-BEF4-4E7E-A4B0-0B12C62764DC}" type="pres">
      <dgm:prSet presAssocID="{BFC8DFBB-2EA4-485E-B6F7-33BCCA72F63F}" presName="linNode" presStyleCnt="0"/>
      <dgm:spPr/>
    </dgm:pt>
    <dgm:pt modelId="{DF434631-8750-47AB-A7D6-F6D1D63ECD93}" type="pres">
      <dgm:prSet presAssocID="{BFC8DFBB-2EA4-485E-B6F7-33BCCA72F63F}" presName="parTx" presStyleLbl="revTx" presStyleIdx="3" presStyleCnt="5">
        <dgm:presLayoutVars>
          <dgm:chMax val="1"/>
          <dgm:bulletEnabled val="1"/>
        </dgm:presLayoutVars>
      </dgm:prSet>
      <dgm:spPr/>
    </dgm:pt>
    <dgm:pt modelId="{A819D1F8-2800-45FE-9344-C010FBC4960F}" type="pres">
      <dgm:prSet presAssocID="{BFC8DFBB-2EA4-485E-B6F7-33BCCA72F63F}" presName="bracket" presStyleLbl="parChTrans1D1" presStyleIdx="3" presStyleCnt="5"/>
      <dgm:spPr/>
    </dgm:pt>
    <dgm:pt modelId="{8D197421-ACAA-4FB6-AF93-F7D51AE6C5A5}" type="pres">
      <dgm:prSet presAssocID="{BFC8DFBB-2EA4-485E-B6F7-33BCCA72F63F}" presName="spH" presStyleCnt="0"/>
      <dgm:spPr/>
    </dgm:pt>
    <dgm:pt modelId="{1F9E93FC-181E-49DA-B5A2-A2566CE72031}" type="pres">
      <dgm:prSet presAssocID="{BFC8DFBB-2EA4-485E-B6F7-33BCCA72F63F}" presName="desTx" presStyleLbl="node1" presStyleIdx="3" presStyleCnt="5">
        <dgm:presLayoutVars>
          <dgm:bulletEnabled val="1"/>
        </dgm:presLayoutVars>
      </dgm:prSet>
      <dgm:spPr/>
    </dgm:pt>
    <dgm:pt modelId="{DA508DC5-AC19-4ACA-A02C-73FE80F66164}" type="pres">
      <dgm:prSet presAssocID="{751FD81B-AF3A-48E5-84CA-BBA859298736}" presName="spV" presStyleCnt="0"/>
      <dgm:spPr/>
    </dgm:pt>
    <dgm:pt modelId="{63774486-0A02-4368-AAA6-7263D7CDE3AD}" type="pres">
      <dgm:prSet presAssocID="{BDAD25FA-BB9E-4899-A873-9147DE453B56}" presName="linNode" presStyleCnt="0"/>
      <dgm:spPr/>
    </dgm:pt>
    <dgm:pt modelId="{9D277757-756C-41B3-A4B7-220C226013B7}" type="pres">
      <dgm:prSet presAssocID="{BDAD25FA-BB9E-4899-A873-9147DE453B56}" presName="parTx" presStyleLbl="revTx" presStyleIdx="4" presStyleCnt="5">
        <dgm:presLayoutVars>
          <dgm:chMax val="1"/>
          <dgm:bulletEnabled val="1"/>
        </dgm:presLayoutVars>
      </dgm:prSet>
      <dgm:spPr/>
    </dgm:pt>
    <dgm:pt modelId="{EF6AEB8A-1AC6-414F-942E-942B3D809D37}" type="pres">
      <dgm:prSet presAssocID="{BDAD25FA-BB9E-4899-A873-9147DE453B56}" presName="bracket" presStyleLbl="parChTrans1D1" presStyleIdx="4" presStyleCnt="5"/>
      <dgm:spPr/>
    </dgm:pt>
    <dgm:pt modelId="{F00FE64F-5BBF-4F9D-B448-A45724E8C0AA}" type="pres">
      <dgm:prSet presAssocID="{BDAD25FA-BB9E-4899-A873-9147DE453B56}" presName="spH" presStyleCnt="0"/>
      <dgm:spPr/>
    </dgm:pt>
    <dgm:pt modelId="{3E2FE821-E859-41C7-802A-14F9C75402CE}" type="pres">
      <dgm:prSet presAssocID="{BDAD25FA-BB9E-4899-A873-9147DE453B56}" presName="desTx" presStyleLbl="node1" presStyleIdx="4" presStyleCnt="5">
        <dgm:presLayoutVars>
          <dgm:bulletEnabled val="1"/>
        </dgm:presLayoutVars>
      </dgm:prSet>
      <dgm:spPr/>
    </dgm:pt>
  </dgm:ptLst>
  <dgm:cxnLst>
    <dgm:cxn modelId="{FCF48DAD-F30E-495F-A049-C57E07ADDB4D}" srcId="{4B80D7E4-E4A8-43AB-85DC-46B0E234D6B3}" destId="{BDAD25FA-BB9E-4899-A873-9147DE453B56}" srcOrd="4" destOrd="0" parTransId="{0E8B5E3D-E75C-4C0A-B62A-C4584FBDE084}" sibTransId="{D4732E7E-A813-47AA-9F92-D8939DDAEC4A}"/>
    <dgm:cxn modelId="{9AA1DDFC-428F-4210-A892-FB8BC713EC96}" srcId="{4B80D7E4-E4A8-43AB-85DC-46B0E234D6B3}" destId="{FF5D8ECA-D7FC-4D10-B677-FF0B6287080A}" srcOrd="0" destOrd="0" parTransId="{603F2880-5E2C-44B8-9A43-009DBFEAE684}" sibTransId="{A2C8CAC7-46BB-4C4A-B839-6DF3F04C4368}"/>
    <dgm:cxn modelId="{63E2146B-E4D5-4E4A-B51E-618795593C60}" type="presOf" srcId="{83FB1CF7-657B-40A6-9E7B-3570CE8F0C12}" destId="{FE458CD9-B587-4B58-9189-EF0DC79DCC1E}" srcOrd="0" destOrd="0" presId="urn:diagrams.loki3.com/BracketList"/>
    <dgm:cxn modelId="{764E1722-3361-4F49-AF02-6C13943A2929}" type="presOf" srcId="{46F81B81-EC39-4958-91ED-6945545ABF60}" destId="{3E2FE821-E859-41C7-802A-14F9C75402CE}" srcOrd="0" destOrd="0" presId="urn:diagrams.loki3.com/BracketList"/>
    <dgm:cxn modelId="{DE75987E-8430-4CDE-9411-3BD1922FB5C7}" srcId="{4B80D7E4-E4A8-43AB-85DC-46B0E234D6B3}" destId="{BFC8DFBB-2EA4-485E-B6F7-33BCCA72F63F}" srcOrd="3" destOrd="0" parTransId="{5883F97D-F116-4549-8C42-51EC0D5315F0}" sibTransId="{751FD81B-AF3A-48E5-84CA-BBA859298736}"/>
    <dgm:cxn modelId="{354647CE-5E28-45AD-9E52-CC46DF2B4676}" srcId="{BFC8DFBB-2EA4-485E-B6F7-33BCCA72F63F}" destId="{0D78F866-1401-4417-8CFD-609F6EF3E71F}" srcOrd="0" destOrd="0" parTransId="{7ED47F89-BC1F-42A8-9E49-A04F47FF900E}" sibTransId="{515B022D-3EBE-4EB6-95A5-A9FB107E32F0}"/>
    <dgm:cxn modelId="{3751F25D-21B1-44B2-B50C-DC025EEFABE7}" type="presOf" srcId="{4B80D7E4-E4A8-43AB-85DC-46B0E234D6B3}" destId="{6A1F24FC-2BF4-4AB3-AA3B-5CD51386F5B6}" srcOrd="0" destOrd="0" presId="urn:diagrams.loki3.com/BracketList"/>
    <dgm:cxn modelId="{FCB1D1F5-D01B-406B-AF40-794E330C9C48}" type="presOf" srcId="{48DBABFA-5AD2-4EA8-A365-84593F6A52FD}" destId="{F331C9B8-A0D6-46C0-B091-0D2995F80C08}" srcOrd="0" destOrd="0" presId="urn:diagrams.loki3.com/BracketList"/>
    <dgm:cxn modelId="{78F0F158-8ADB-4FD7-A5CC-6DB6D7A3DC14}" type="presOf" srcId="{658FAE3D-0087-41E6-9DFC-3A47725B2904}" destId="{B7C11BBC-BCF4-44D2-AE91-0935559E44A3}" srcOrd="0" destOrd="1" presId="urn:diagrams.loki3.com/BracketList"/>
    <dgm:cxn modelId="{3CE5BFDB-8C09-4C5F-80D4-94A5C14E4139}" srcId="{BDAD25FA-BB9E-4899-A873-9147DE453B56}" destId="{46F81B81-EC39-4958-91ED-6945545ABF60}" srcOrd="0" destOrd="0" parTransId="{7442B5ED-F46C-420E-90DF-A33F6F3A6DB3}" sibTransId="{C915EBF1-53B0-48BA-A7CC-274DDA2F5427}"/>
    <dgm:cxn modelId="{8BB9EAF0-6451-4B22-B343-A9B0D2579B69}" type="presOf" srcId="{A0CB6AD9-FE12-4F7F-B5D1-3CA313C613E2}" destId="{B7C11BBC-BCF4-44D2-AE91-0935559E44A3}" srcOrd="0" destOrd="0" presId="urn:diagrams.loki3.com/BracketList"/>
    <dgm:cxn modelId="{3407D57E-79C5-455F-9A29-628878A48A46}" srcId="{4B80D7E4-E4A8-43AB-85DC-46B0E234D6B3}" destId="{48DBABFA-5AD2-4EA8-A365-84593F6A52FD}" srcOrd="1" destOrd="0" parTransId="{69381F74-0248-41B2-A43C-49BD82C6D9D4}" sibTransId="{47252C27-5D25-49D0-BE23-38A27769AE4C}"/>
    <dgm:cxn modelId="{6EFC5BDB-FD01-41B4-8735-7BEBCAA90959}" srcId="{48DBABFA-5AD2-4EA8-A365-84593F6A52FD}" destId="{658FAE3D-0087-41E6-9DFC-3A47725B2904}" srcOrd="1" destOrd="0" parTransId="{83143618-48DD-432C-BAAB-258981EDFD54}" sibTransId="{C830002D-2EBF-472F-B68B-E7C57EC55E2E}"/>
    <dgm:cxn modelId="{8E35A337-759D-4520-94D2-4145043EECDE}" type="presOf" srcId="{BFC8DFBB-2EA4-485E-B6F7-33BCCA72F63F}" destId="{DF434631-8750-47AB-A7D6-F6D1D63ECD93}" srcOrd="0" destOrd="0" presId="urn:diagrams.loki3.com/BracketList"/>
    <dgm:cxn modelId="{3AA8AD27-7524-41AB-BF9B-86852D67CD09}" srcId="{4B80D7E4-E4A8-43AB-85DC-46B0E234D6B3}" destId="{3AB6AB28-337B-4CAC-A101-84554239E4C5}" srcOrd="2" destOrd="0" parTransId="{DBD48D05-3C41-499D-AE99-A30F58B45948}" sibTransId="{08FA791D-F43A-4F81-988C-77D20012DD70}"/>
    <dgm:cxn modelId="{735231C2-960A-4919-B6CC-55C1A76F2659}" srcId="{FF5D8ECA-D7FC-4D10-B677-FF0B6287080A}" destId="{0E56AE98-8A92-4A0F-A152-F4D349C54172}" srcOrd="0" destOrd="0" parTransId="{ED0E22BA-A842-45DE-B071-25028AA0F268}" sibTransId="{1CA70ED9-B227-42A3-AEF9-E4DA8BAB36BF}"/>
    <dgm:cxn modelId="{7FA757ED-B5A5-456A-AE19-6BE16EFACFA3}" type="presOf" srcId="{0D78F866-1401-4417-8CFD-609F6EF3E71F}" destId="{1F9E93FC-181E-49DA-B5A2-A2566CE72031}" srcOrd="0" destOrd="0" presId="urn:diagrams.loki3.com/BracketList"/>
    <dgm:cxn modelId="{D4B74FDA-1558-44D0-A528-C35F4357CD5F}" type="presOf" srcId="{BDAD25FA-BB9E-4899-A873-9147DE453B56}" destId="{9D277757-756C-41B3-A4B7-220C226013B7}" srcOrd="0" destOrd="0" presId="urn:diagrams.loki3.com/BracketList"/>
    <dgm:cxn modelId="{6A27E8E1-8AE9-4466-98A6-7F23BF4A3A3C}" type="presOf" srcId="{0E56AE98-8A92-4A0F-A152-F4D349C54172}" destId="{81724011-C482-4A2A-A03D-D7CE5B0F3007}" srcOrd="0" destOrd="0" presId="urn:diagrams.loki3.com/BracketList"/>
    <dgm:cxn modelId="{41EA6D42-67FA-42D5-93FF-84DB44162101}" type="presOf" srcId="{3AB6AB28-337B-4CAC-A101-84554239E4C5}" destId="{A72F402C-3D46-4FE0-9B10-56D243EDEBC8}" srcOrd="0" destOrd="0" presId="urn:diagrams.loki3.com/BracketList"/>
    <dgm:cxn modelId="{E7FFA5FC-4A6E-4965-8E5D-634FDB6DC278}" type="presOf" srcId="{FF5D8ECA-D7FC-4D10-B677-FF0B6287080A}" destId="{E47651CC-BC19-4FBA-8BA6-BAB094B36840}" srcOrd="0" destOrd="0" presId="urn:diagrams.loki3.com/BracketList"/>
    <dgm:cxn modelId="{2F8E24C5-5B9E-442F-8025-8161A1041AEE}" srcId="{48DBABFA-5AD2-4EA8-A365-84593F6A52FD}" destId="{A0CB6AD9-FE12-4F7F-B5D1-3CA313C613E2}" srcOrd="0" destOrd="0" parTransId="{D904FEF9-CA7C-44A9-A09F-9C027D09A1D4}" sibTransId="{550DED7B-9273-4ECA-91DE-68ED0FBB2C6F}"/>
    <dgm:cxn modelId="{A2DC93EB-BAC6-422D-A684-6836C9AD66FA}" srcId="{3AB6AB28-337B-4CAC-A101-84554239E4C5}" destId="{83FB1CF7-657B-40A6-9E7B-3570CE8F0C12}" srcOrd="0" destOrd="0" parTransId="{D76E759B-DB1F-486D-88FD-123934FBDE19}" sibTransId="{E0664731-FAE2-44D1-BEF2-43DB5AEAA45B}"/>
    <dgm:cxn modelId="{CE60BF78-893C-47AA-B5BB-82E475F1C8A6}" type="presParOf" srcId="{6A1F24FC-2BF4-4AB3-AA3B-5CD51386F5B6}" destId="{9F5A0171-0089-4AD0-9A73-BD157A33AABC}" srcOrd="0" destOrd="0" presId="urn:diagrams.loki3.com/BracketList"/>
    <dgm:cxn modelId="{D56B15F3-2213-46B3-AA65-0C9485AA51ED}" type="presParOf" srcId="{9F5A0171-0089-4AD0-9A73-BD157A33AABC}" destId="{E47651CC-BC19-4FBA-8BA6-BAB094B36840}" srcOrd="0" destOrd="0" presId="urn:diagrams.loki3.com/BracketList"/>
    <dgm:cxn modelId="{7129758F-E670-4BFF-9CC6-68CDA100173A}" type="presParOf" srcId="{9F5A0171-0089-4AD0-9A73-BD157A33AABC}" destId="{D749FC59-EE20-4934-B1F6-6EA8602F6DB7}" srcOrd="1" destOrd="0" presId="urn:diagrams.loki3.com/BracketList"/>
    <dgm:cxn modelId="{7C299499-F512-4ABB-B285-23AF4E6FDD70}" type="presParOf" srcId="{9F5A0171-0089-4AD0-9A73-BD157A33AABC}" destId="{B1089C18-04A7-42A2-BDAE-CED7C4171E3F}" srcOrd="2" destOrd="0" presId="urn:diagrams.loki3.com/BracketList"/>
    <dgm:cxn modelId="{64758724-D833-473F-91B1-3C51CD823F54}" type="presParOf" srcId="{9F5A0171-0089-4AD0-9A73-BD157A33AABC}" destId="{81724011-C482-4A2A-A03D-D7CE5B0F3007}" srcOrd="3" destOrd="0" presId="urn:diagrams.loki3.com/BracketList"/>
    <dgm:cxn modelId="{6FF59F0A-56CC-4578-AA85-A44E7A334599}" type="presParOf" srcId="{6A1F24FC-2BF4-4AB3-AA3B-5CD51386F5B6}" destId="{F6DB7AAA-ECF8-46AD-BBB1-8C254659A1FA}" srcOrd="1" destOrd="0" presId="urn:diagrams.loki3.com/BracketList"/>
    <dgm:cxn modelId="{20EA593C-5368-4C03-A3DA-D19CB37B41F4}" type="presParOf" srcId="{6A1F24FC-2BF4-4AB3-AA3B-5CD51386F5B6}" destId="{0D0B70BF-DEB5-445D-8133-C6EEC2DA99D3}" srcOrd="2" destOrd="0" presId="urn:diagrams.loki3.com/BracketList"/>
    <dgm:cxn modelId="{D9A16D67-5349-4A22-93A5-F7501F4E1847}" type="presParOf" srcId="{0D0B70BF-DEB5-445D-8133-C6EEC2DA99D3}" destId="{F331C9B8-A0D6-46C0-B091-0D2995F80C08}" srcOrd="0" destOrd="0" presId="urn:diagrams.loki3.com/BracketList"/>
    <dgm:cxn modelId="{45B75B8A-2394-4053-A67F-8D59E6E04178}" type="presParOf" srcId="{0D0B70BF-DEB5-445D-8133-C6EEC2DA99D3}" destId="{8D52B8DD-0185-4160-8ACB-55F21ABBEA7B}" srcOrd="1" destOrd="0" presId="urn:diagrams.loki3.com/BracketList"/>
    <dgm:cxn modelId="{D1321FE1-91F5-4916-A62C-C814241412E9}" type="presParOf" srcId="{0D0B70BF-DEB5-445D-8133-C6EEC2DA99D3}" destId="{11F4CC22-E462-4A45-90BE-848309512314}" srcOrd="2" destOrd="0" presId="urn:diagrams.loki3.com/BracketList"/>
    <dgm:cxn modelId="{92F888F9-4AFC-4198-B054-BEDB633D1E76}" type="presParOf" srcId="{0D0B70BF-DEB5-445D-8133-C6EEC2DA99D3}" destId="{B7C11BBC-BCF4-44D2-AE91-0935559E44A3}" srcOrd="3" destOrd="0" presId="urn:diagrams.loki3.com/BracketList"/>
    <dgm:cxn modelId="{BCDBB718-D866-402B-98EF-F5A375E9E7BB}" type="presParOf" srcId="{6A1F24FC-2BF4-4AB3-AA3B-5CD51386F5B6}" destId="{347DC9C1-09FC-4A85-9B51-5BE45F8B73A1}" srcOrd="3" destOrd="0" presId="urn:diagrams.loki3.com/BracketList"/>
    <dgm:cxn modelId="{28022806-A2FC-47B8-AF67-3E4BA4A40D72}" type="presParOf" srcId="{6A1F24FC-2BF4-4AB3-AA3B-5CD51386F5B6}" destId="{CF72216C-C6C0-4C6E-9C8F-C05F414C6260}" srcOrd="4" destOrd="0" presId="urn:diagrams.loki3.com/BracketList"/>
    <dgm:cxn modelId="{85C351A4-D604-4939-BA22-CD72E2FF558E}" type="presParOf" srcId="{CF72216C-C6C0-4C6E-9C8F-C05F414C6260}" destId="{A72F402C-3D46-4FE0-9B10-56D243EDEBC8}" srcOrd="0" destOrd="0" presId="urn:diagrams.loki3.com/BracketList"/>
    <dgm:cxn modelId="{EB8276CE-CA58-4FDD-AF98-0610DFA92EFE}" type="presParOf" srcId="{CF72216C-C6C0-4C6E-9C8F-C05F414C6260}" destId="{189F36EC-B79B-4ED5-9A6F-82DD858BF00F}" srcOrd="1" destOrd="0" presId="urn:diagrams.loki3.com/BracketList"/>
    <dgm:cxn modelId="{3115966A-02A1-4A75-AE07-AFC9BE09DAF3}" type="presParOf" srcId="{CF72216C-C6C0-4C6E-9C8F-C05F414C6260}" destId="{951D1E5A-8BC6-4198-BB2F-F1684087C467}" srcOrd="2" destOrd="0" presId="urn:diagrams.loki3.com/BracketList"/>
    <dgm:cxn modelId="{F3387552-608E-4F1F-A931-BC16AD906DB1}" type="presParOf" srcId="{CF72216C-C6C0-4C6E-9C8F-C05F414C6260}" destId="{FE458CD9-B587-4B58-9189-EF0DC79DCC1E}" srcOrd="3" destOrd="0" presId="urn:diagrams.loki3.com/BracketList"/>
    <dgm:cxn modelId="{780060FE-E6AA-4377-A015-739D16AD8E3B}" type="presParOf" srcId="{6A1F24FC-2BF4-4AB3-AA3B-5CD51386F5B6}" destId="{62535EB5-297F-40A2-AFB6-980B3DBCDB9F}" srcOrd="5" destOrd="0" presId="urn:diagrams.loki3.com/BracketList"/>
    <dgm:cxn modelId="{28BF3821-D326-4B09-8279-16F9AFE72ADB}" type="presParOf" srcId="{6A1F24FC-2BF4-4AB3-AA3B-5CD51386F5B6}" destId="{EA8EAB7E-BEF4-4E7E-A4B0-0B12C62764DC}" srcOrd="6" destOrd="0" presId="urn:diagrams.loki3.com/BracketList"/>
    <dgm:cxn modelId="{A2F21C6B-86A1-45ED-8DCA-032219413656}" type="presParOf" srcId="{EA8EAB7E-BEF4-4E7E-A4B0-0B12C62764DC}" destId="{DF434631-8750-47AB-A7D6-F6D1D63ECD93}" srcOrd="0" destOrd="0" presId="urn:diagrams.loki3.com/BracketList"/>
    <dgm:cxn modelId="{4344EB2D-C7C7-47E9-9D27-66D65DAE9443}" type="presParOf" srcId="{EA8EAB7E-BEF4-4E7E-A4B0-0B12C62764DC}" destId="{A819D1F8-2800-45FE-9344-C010FBC4960F}" srcOrd="1" destOrd="0" presId="urn:diagrams.loki3.com/BracketList"/>
    <dgm:cxn modelId="{A99C7EB0-C076-401D-897C-073CB05D0300}" type="presParOf" srcId="{EA8EAB7E-BEF4-4E7E-A4B0-0B12C62764DC}" destId="{8D197421-ACAA-4FB6-AF93-F7D51AE6C5A5}" srcOrd="2" destOrd="0" presId="urn:diagrams.loki3.com/BracketList"/>
    <dgm:cxn modelId="{7215F5AD-8933-40CB-8A00-25DF4380D476}" type="presParOf" srcId="{EA8EAB7E-BEF4-4E7E-A4B0-0B12C62764DC}" destId="{1F9E93FC-181E-49DA-B5A2-A2566CE72031}" srcOrd="3" destOrd="0" presId="urn:diagrams.loki3.com/BracketList"/>
    <dgm:cxn modelId="{9A5BFBC4-6220-46F8-B046-AA2A944F38D3}" type="presParOf" srcId="{6A1F24FC-2BF4-4AB3-AA3B-5CD51386F5B6}" destId="{DA508DC5-AC19-4ACA-A02C-73FE80F66164}" srcOrd="7" destOrd="0" presId="urn:diagrams.loki3.com/BracketList"/>
    <dgm:cxn modelId="{FE11C216-E66A-4F9C-87EB-19C6FE512B60}" type="presParOf" srcId="{6A1F24FC-2BF4-4AB3-AA3B-5CD51386F5B6}" destId="{63774486-0A02-4368-AAA6-7263D7CDE3AD}" srcOrd="8" destOrd="0" presId="urn:diagrams.loki3.com/BracketList"/>
    <dgm:cxn modelId="{94339094-EB23-4D95-8A0B-BA633D75F37C}" type="presParOf" srcId="{63774486-0A02-4368-AAA6-7263D7CDE3AD}" destId="{9D277757-756C-41B3-A4B7-220C226013B7}" srcOrd="0" destOrd="0" presId="urn:diagrams.loki3.com/BracketList"/>
    <dgm:cxn modelId="{7EF4EFBA-B4F5-4608-BEE9-71FA8F62D6FF}" type="presParOf" srcId="{63774486-0A02-4368-AAA6-7263D7CDE3AD}" destId="{EF6AEB8A-1AC6-414F-942E-942B3D809D37}" srcOrd="1" destOrd="0" presId="urn:diagrams.loki3.com/BracketList"/>
    <dgm:cxn modelId="{ECA8A4A3-C295-4758-8959-1D231ED666A1}" type="presParOf" srcId="{63774486-0A02-4368-AAA6-7263D7CDE3AD}" destId="{F00FE64F-5BBF-4F9D-B448-A45724E8C0AA}" srcOrd="2" destOrd="0" presId="urn:diagrams.loki3.com/BracketList"/>
    <dgm:cxn modelId="{974F9814-94CF-41D2-99D1-164C44320516}" type="presParOf" srcId="{63774486-0A02-4368-AAA6-7263D7CDE3AD}" destId="{3E2FE821-E859-41C7-802A-14F9C75402C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EEC179-E61E-410E-83AC-16BF1F90BEC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6D184CD-B5AC-44BE-9A8F-D1458616E207}">
      <dgm:prSet phldrT="[Text]"/>
      <dgm:spPr/>
      <dgm:t>
        <a:bodyPr/>
        <a:lstStyle/>
        <a:p>
          <a:r>
            <a:rPr lang="en-US" dirty="0"/>
            <a:t>1990 made in ‘91</a:t>
          </a:r>
        </a:p>
      </dgm:t>
    </dgm:pt>
    <dgm:pt modelId="{EB28019D-1262-4795-985D-63F22E0CA9CC}" type="parTrans" cxnId="{E6E1865D-2316-4348-AD2F-BD45AB8716F6}">
      <dgm:prSet/>
      <dgm:spPr/>
      <dgm:t>
        <a:bodyPr/>
        <a:lstStyle/>
        <a:p>
          <a:endParaRPr lang="en-US"/>
        </a:p>
      </dgm:t>
    </dgm:pt>
    <dgm:pt modelId="{94230799-1FAD-4FC6-9D9E-1F094383F2B2}" type="sibTrans" cxnId="{E6E1865D-2316-4348-AD2F-BD45AB8716F6}">
      <dgm:prSet/>
      <dgm:spPr/>
      <dgm:t>
        <a:bodyPr/>
        <a:lstStyle/>
        <a:p>
          <a:endParaRPr lang="en-US"/>
        </a:p>
      </dgm:t>
    </dgm:pt>
    <dgm:pt modelId="{6D7091AC-77F5-4EC7-A7A1-E09A0DA78EA8}">
      <dgm:prSet/>
      <dgm:spPr/>
      <dgm:t>
        <a:bodyPr/>
        <a:lstStyle/>
        <a:p>
          <a:r>
            <a:rPr lang="en-US"/>
            <a:t>National Commission for Women (NCW)</a:t>
          </a:r>
        </a:p>
      </dgm:t>
    </dgm:pt>
    <dgm:pt modelId="{DC04F726-E57B-41FC-811F-406B09FD5E14}" type="parTrans" cxnId="{2A3E82AC-9F05-4DF4-BB38-FD9D7A827F7B}">
      <dgm:prSet/>
      <dgm:spPr/>
      <dgm:t>
        <a:bodyPr/>
        <a:lstStyle/>
        <a:p>
          <a:endParaRPr lang="en-US"/>
        </a:p>
      </dgm:t>
    </dgm:pt>
    <dgm:pt modelId="{6D79605A-CE13-42BC-97DF-92F135D148F4}" type="sibTrans" cxnId="{2A3E82AC-9F05-4DF4-BB38-FD9D7A827F7B}">
      <dgm:prSet/>
      <dgm:spPr/>
      <dgm:t>
        <a:bodyPr/>
        <a:lstStyle/>
        <a:p>
          <a:endParaRPr lang="en-US"/>
        </a:p>
      </dgm:t>
    </dgm:pt>
    <dgm:pt modelId="{F5CB5609-5BC6-4934-B673-939C8880937D}">
      <dgm:prSet/>
      <dgm:spPr/>
      <dgm:t>
        <a:bodyPr/>
        <a:lstStyle/>
        <a:p>
          <a:r>
            <a:rPr lang="en-US" dirty="0"/>
            <a:t>2006 made in ‘07</a:t>
          </a:r>
        </a:p>
      </dgm:t>
    </dgm:pt>
    <dgm:pt modelId="{D3A4C11C-3884-41FC-8FF5-0E09832D36C9}" type="parTrans" cxnId="{D4E826CE-6873-41C2-A390-24A492EB2D32}">
      <dgm:prSet/>
      <dgm:spPr/>
      <dgm:t>
        <a:bodyPr/>
        <a:lstStyle/>
        <a:p>
          <a:endParaRPr lang="en-US"/>
        </a:p>
      </dgm:t>
    </dgm:pt>
    <dgm:pt modelId="{478724AC-AD76-4517-916B-A920803AD25C}" type="sibTrans" cxnId="{D4E826CE-6873-41C2-A390-24A492EB2D32}">
      <dgm:prSet/>
      <dgm:spPr/>
      <dgm:t>
        <a:bodyPr/>
        <a:lstStyle/>
        <a:p>
          <a:endParaRPr lang="en-US"/>
        </a:p>
      </dgm:t>
    </dgm:pt>
    <dgm:pt modelId="{22970442-E5DB-4A7F-A698-446D002DF134}">
      <dgm:prSet/>
      <dgm:spPr/>
      <dgm:t>
        <a:bodyPr/>
        <a:lstStyle/>
        <a:p>
          <a:r>
            <a:rPr lang="en-US" dirty="0"/>
            <a:t>National Commission for Protection of Child Rights (0-18)</a:t>
          </a:r>
        </a:p>
      </dgm:t>
    </dgm:pt>
    <dgm:pt modelId="{4B11059D-3FFF-4755-AA7A-3D703ECAB4FA}" type="parTrans" cxnId="{17B44590-792F-4607-AAC6-6245F8F25625}">
      <dgm:prSet/>
      <dgm:spPr/>
      <dgm:t>
        <a:bodyPr/>
        <a:lstStyle/>
        <a:p>
          <a:endParaRPr lang="en-US"/>
        </a:p>
      </dgm:t>
    </dgm:pt>
    <dgm:pt modelId="{E91B7868-9B31-442E-A4BA-F0860B136057}" type="sibTrans" cxnId="{17B44590-792F-4607-AAC6-6245F8F25625}">
      <dgm:prSet/>
      <dgm:spPr/>
      <dgm:t>
        <a:bodyPr/>
        <a:lstStyle/>
        <a:p>
          <a:endParaRPr lang="en-US"/>
        </a:p>
      </dgm:t>
    </dgm:pt>
    <dgm:pt modelId="{B684B0E7-0F29-4614-B63F-5275DECE58C0}">
      <dgm:prSet/>
      <dgm:spPr/>
      <dgm:t>
        <a:bodyPr/>
        <a:lstStyle/>
        <a:p>
          <a:r>
            <a:rPr lang="en-US" dirty="0"/>
            <a:t>2016: new policy for women</a:t>
          </a:r>
        </a:p>
      </dgm:t>
    </dgm:pt>
    <dgm:pt modelId="{72EEE5C4-370C-4F3E-93C7-E0AB1CAEEC63}" type="parTrans" cxnId="{C557BA5E-94D1-4A23-9A1E-CD43294D59E0}">
      <dgm:prSet/>
      <dgm:spPr/>
      <dgm:t>
        <a:bodyPr/>
        <a:lstStyle/>
        <a:p>
          <a:endParaRPr lang="en-US"/>
        </a:p>
      </dgm:t>
    </dgm:pt>
    <dgm:pt modelId="{21C1379D-0346-4AD9-AAB4-CF873D64AC59}" type="sibTrans" cxnId="{C557BA5E-94D1-4A23-9A1E-CD43294D59E0}">
      <dgm:prSet/>
      <dgm:spPr/>
      <dgm:t>
        <a:bodyPr/>
        <a:lstStyle/>
        <a:p>
          <a:endParaRPr lang="en-US"/>
        </a:p>
      </dgm:t>
    </dgm:pt>
    <dgm:pt modelId="{0E55B693-94A5-4229-A77B-9E324D5D5625}">
      <dgm:prSet/>
      <dgm:spPr/>
      <dgm:t>
        <a:bodyPr/>
        <a:lstStyle/>
        <a:p>
          <a:r>
            <a:rPr lang="en-US" dirty="0"/>
            <a:t>Krishi </a:t>
          </a:r>
          <a:r>
            <a:rPr lang="en-US" dirty="0" err="1"/>
            <a:t>Sakhi</a:t>
          </a:r>
          <a:r>
            <a:rPr lang="en-US" dirty="0"/>
            <a:t>: last mile extension workers</a:t>
          </a:r>
        </a:p>
      </dgm:t>
    </dgm:pt>
    <dgm:pt modelId="{AB2C6659-0DBE-400B-980B-AF9648C7C53D}" type="parTrans" cxnId="{82E8157A-F8DC-4F65-80B4-19B87CB35CCE}">
      <dgm:prSet/>
      <dgm:spPr/>
      <dgm:t>
        <a:bodyPr/>
        <a:lstStyle/>
        <a:p>
          <a:endParaRPr lang="en-US"/>
        </a:p>
      </dgm:t>
    </dgm:pt>
    <dgm:pt modelId="{78A00F6A-93D9-4DB6-9F5C-0F0115384081}" type="sibTrans" cxnId="{82E8157A-F8DC-4F65-80B4-19B87CB35CCE}">
      <dgm:prSet/>
      <dgm:spPr/>
      <dgm:t>
        <a:bodyPr/>
        <a:lstStyle/>
        <a:p>
          <a:endParaRPr lang="en-US"/>
        </a:p>
      </dgm:t>
    </dgm:pt>
    <dgm:pt modelId="{EE12C1AD-A202-417E-9C55-4CC08630CE56}">
      <dgm:prSet/>
      <dgm:spPr/>
      <dgm:t>
        <a:bodyPr/>
        <a:lstStyle/>
        <a:p>
          <a:r>
            <a:rPr lang="en-US" dirty="0"/>
            <a:t>1098: Child helpline</a:t>
          </a:r>
        </a:p>
      </dgm:t>
    </dgm:pt>
    <dgm:pt modelId="{6072D03D-4BD8-4EA5-8AB0-39F9478992A8}" type="parTrans" cxnId="{FDA8ACD1-BE4A-4834-859A-A512EFCD2B1F}">
      <dgm:prSet/>
      <dgm:spPr/>
      <dgm:t>
        <a:bodyPr/>
        <a:lstStyle/>
        <a:p>
          <a:endParaRPr lang="en-US"/>
        </a:p>
      </dgm:t>
    </dgm:pt>
    <dgm:pt modelId="{D3117BD6-D36A-4B19-82FB-405969A01C8E}" type="sibTrans" cxnId="{FDA8ACD1-BE4A-4834-859A-A512EFCD2B1F}">
      <dgm:prSet/>
      <dgm:spPr/>
      <dgm:t>
        <a:bodyPr/>
        <a:lstStyle/>
        <a:p>
          <a:endParaRPr lang="en-US"/>
        </a:p>
      </dgm:t>
    </dgm:pt>
    <dgm:pt modelId="{BF13C2D4-DF37-407B-8DE7-54DEA03B25E9}">
      <dgm:prSet/>
      <dgm:spPr/>
      <dgm:t>
        <a:bodyPr/>
        <a:lstStyle/>
        <a:p>
          <a:r>
            <a:rPr lang="en-US" dirty="0"/>
            <a:t>Roughly based on </a:t>
          </a:r>
          <a:r>
            <a:rPr lang="en-US" dirty="0">
              <a:solidFill>
                <a:srgbClr val="FF0000"/>
              </a:solidFill>
            </a:rPr>
            <a:t>Pam Rajput Committee </a:t>
          </a:r>
        </a:p>
      </dgm:t>
    </dgm:pt>
    <dgm:pt modelId="{084683C2-0CEF-4F72-8B5B-9EB1044139E6}" type="parTrans" cxnId="{CCC67434-EAD7-4E2C-B2CC-E651006A5F04}">
      <dgm:prSet/>
      <dgm:spPr/>
      <dgm:t>
        <a:bodyPr/>
        <a:lstStyle/>
        <a:p>
          <a:endParaRPr lang="en-US"/>
        </a:p>
      </dgm:t>
    </dgm:pt>
    <dgm:pt modelId="{52625625-9947-4688-AB88-3B57161CFD22}" type="sibTrans" cxnId="{CCC67434-EAD7-4E2C-B2CC-E651006A5F04}">
      <dgm:prSet/>
      <dgm:spPr/>
      <dgm:t>
        <a:bodyPr/>
        <a:lstStyle/>
        <a:p>
          <a:endParaRPr lang="en-US"/>
        </a:p>
      </dgm:t>
    </dgm:pt>
    <dgm:pt modelId="{157E1202-468B-4A7D-95E8-51BF1B3BB599}" type="pres">
      <dgm:prSet presAssocID="{EFEEC179-E61E-410E-83AC-16BF1F90BEC6}" presName="linearFlow" presStyleCnt="0">
        <dgm:presLayoutVars>
          <dgm:dir/>
          <dgm:resizeHandles val="exact"/>
        </dgm:presLayoutVars>
      </dgm:prSet>
      <dgm:spPr/>
    </dgm:pt>
    <dgm:pt modelId="{42B9E835-AD6C-4D5D-BEBA-50997C9D8C44}" type="pres">
      <dgm:prSet presAssocID="{C6D184CD-B5AC-44BE-9A8F-D1458616E207}" presName="comp" presStyleCnt="0"/>
      <dgm:spPr/>
    </dgm:pt>
    <dgm:pt modelId="{B1059518-48A1-4DF9-9667-24DC1A692D7E}" type="pres">
      <dgm:prSet presAssocID="{C6D184CD-B5AC-44BE-9A8F-D1458616E207}" presName="rect2" presStyleLbl="node1" presStyleIdx="0" presStyleCnt="3">
        <dgm:presLayoutVars>
          <dgm:bulletEnabled val="1"/>
        </dgm:presLayoutVars>
      </dgm:prSet>
      <dgm:spPr/>
    </dgm:pt>
    <dgm:pt modelId="{46B4C3C4-CAB4-48CE-AD31-5DBFA4DF0D8C}" type="pres">
      <dgm:prSet presAssocID="{C6D184CD-B5AC-44BE-9A8F-D1458616E207}" presName="rect1" presStyleLbl="l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787DA61-BA5C-41B0-8D0B-FC7C0EA0800E}" type="pres">
      <dgm:prSet presAssocID="{94230799-1FAD-4FC6-9D9E-1F094383F2B2}" presName="sibTrans" presStyleCnt="0"/>
      <dgm:spPr/>
    </dgm:pt>
    <dgm:pt modelId="{D236D629-99A1-4D60-B0BE-C84A38D9BE13}" type="pres">
      <dgm:prSet presAssocID="{F5CB5609-5BC6-4934-B673-939C8880937D}" presName="comp" presStyleCnt="0"/>
      <dgm:spPr/>
    </dgm:pt>
    <dgm:pt modelId="{EE2F9292-8163-49F1-B903-9BDC0FB1A9D0}" type="pres">
      <dgm:prSet presAssocID="{F5CB5609-5BC6-4934-B673-939C8880937D}" presName="rect2" presStyleLbl="node1" presStyleIdx="1" presStyleCnt="3">
        <dgm:presLayoutVars>
          <dgm:bulletEnabled val="1"/>
        </dgm:presLayoutVars>
      </dgm:prSet>
      <dgm:spPr/>
    </dgm:pt>
    <dgm:pt modelId="{F72075FF-8B7A-40B7-B067-D429E5F0BA61}" type="pres">
      <dgm:prSet presAssocID="{F5CB5609-5BC6-4934-B673-939C8880937D}" presName="rect1" presStyleLbl="l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AE2A316-9D9C-407A-9DE6-8AE7CAF3209A}" type="pres">
      <dgm:prSet presAssocID="{478724AC-AD76-4517-916B-A920803AD25C}" presName="sibTrans" presStyleCnt="0"/>
      <dgm:spPr/>
    </dgm:pt>
    <dgm:pt modelId="{218F0941-D479-4114-911B-8FF332F47BD0}" type="pres">
      <dgm:prSet presAssocID="{B684B0E7-0F29-4614-B63F-5275DECE58C0}" presName="comp" presStyleCnt="0"/>
      <dgm:spPr/>
    </dgm:pt>
    <dgm:pt modelId="{E92EF0AB-2FC7-4CDC-9A12-D146C47F9B02}" type="pres">
      <dgm:prSet presAssocID="{B684B0E7-0F29-4614-B63F-5275DECE58C0}" presName="rect2" presStyleLbl="node1" presStyleIdx="2" presStyleCnt="3">
        <dgm:presLayoutVars>
          <dgm:bulletEnabled val="1"/>
        </dgm:presLayoutVars>
      </dgm:prSet>
      <dgm:spPr/>
    </dgm:pt>
    <dgm:pt modelId="{C194FAE0-FAB7-49B9-A5E4-1231E55C0991}" type="pres">
      <dgm:prSet presAssocID="{B684B0E7-0F29-4614-B63F-5275DECE58C0}" presName="rect1" presStyleLbl="l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E6E1865D-2316-4348-AD2F-BD45AB8716F6}" srcId="{EFEEC179-E61E-410E-83AC-16BF1F90BEC6}" destId="{C6D184CD-B5AC-44BE-9A8F-D1458616E207}" srcOrd="0" destOrd="0" parTransId="{EB28019D-1262-4795-985D-63F22E0CA9CC}" sibTransId="{94230799-1FAD-4FC6-9D9E-1F094383F2B2}"/>
    <dgm:cxn modelId="{D4E826CE-6873-41C2-A390-24A492EB2D32}" srcId="{EFEEC179-E61E-410E-83AC-16BF1F90BEC6}" destId="{F5CB5609-5BC6-4934-B673-939C8880937D}" srcOrd="1" destOrd="0" parTransId="{D3A4C11C-3884-41FC-8FF5-0E09832D36C9}" sibTransId="{478724AC-AD76-4517-916B-A920803AD25C}"/>
    <dgm:cxn modelId="{E04649CD-FF6B-4B84-9CD2-156FC253ED03}" type="presOf" srcId="{EE12C1AD-A202-417E-9C55-4CC08630CE56}" destId="{EE2F9292-8163-49F1-B903-9BDC0FB1A9D0}" srcOrd="0" destOrd="2" presId="urn:microsoft.com/office/officeart/2008/layout/AlternatingPictureBlocks"/>
    <dgm:cxn modelId="{8DA77D4B-A092-45AF-8C76-4832A57609AB}" type="presOf" srcId="{B684B0E7-0F29-4614-B63F-5275DECE58C0}" destId="{E92EF0AB-2FC7-4CDC-9A12-D146C47F9B02}" srcOrd="0" destOrd="0" presId="urn:microsoft.com/office/officeart/2008/layout/AlternatingPictureBlocks"/>
    <dgm:cxn modelId="{82E8157A-F8DC-4F65-80B4-19B87CB35CCE}" srcId="{B684B0E7-0F29-4614-B63F-5275DECE58C0}" destId="{0E55B693-94A5-4229-A77B-9E324D5D5625}" srcOrd="1" destOrd="0" parTransId="{AB2C6659-0DBE-400B-980B-AF9648C7C53D}" sibTransId="{78A00F6A-93D9-4DB6-9F5C-0F0115384081}"/>
    <dgm:cxn modelId="{CCC67434-EAD7-4E2C-B2CC-E651006A5F04}" srcId="{B684B0E7-0F29-4614-B63F-5275DECE58C0}" destId="{BF13C2D4-DF37-407B-8DE7-54DEA03B25E9}" srcOrd="0" destOrd="0" parTransId="{084683C2-0CEF-4F72-8B5B-9EB1044139E6}" sibTransId="{52625625-9947-4688-AB88-3B57161CFD22}"/>
    <dgm:cxn modelId="{4F522A94-70AC-4F3F-A3D6-C21901CCB082}" type="presOf" srcId="{EFEEC179-E61E-410E-83AC-16BF1F90BEC6}" destId="{157E1202-468B-4A7D-95E8-51BF1B3BB599}" srcOrd="0" destOrd="0" presId="urn:microsoft.com/office/officeart/2008/layout/AlternatingPictureBlocks"/>
    <dgm:cxn modelId="{FDA8ACD1-BE4A-4834-859A-A512EFCD2B1F}" srcId="{F5CB5609-5BC6-4934-B673-939C8880937D}" destId="{EE12C1AD-A202-417E-9C55-4CC08630CE56}" srcOrd="1" destOrd="0" parTransId="{6072D03D-4BD8-4EA5-8AB0-39F9478992A8}" sibTransId="{D3117BD6-D36A-4B19-82FB-405969A01C8E}"/>
    <dgm:cxn modelId="{350E5B62-58CA-4DD5-9CB1-E0115880B836}" type="presOf" srcId="{C6D184CD-B5AC-44BE-9A8F-D1458616E207}" destId="{B1059518-48A1-4DF9-9667-24DC1A692D7E}" srcOrd="0" destOrd="0" presId="urn:microsoft.com/office/officeart/2008/layout/AlternatingPictureBlocks"/>
    <dgm:cxn modelId="{17B44590-792F-4607-AAC6-6245F8F25625}" srcId="{F5CB5609-5BC6-4934-B673-939C8880937D}" destId="{22970442-E5DB-4A7F-A698-446D002DF134}" srcOrd="0" destOrd="0" parTransId="{4B11059D-3FFF-4755-AA7A-3D703ECAB4FA}" sibTransId="{E91B7868-9B31-442E-A4BA-F0860B136057}"/>
    <dgm:cxn modelId="{0DE2BFD3-0D0A-4B1B-AE6B-1ABA7925E9BF}" type="presOf" srcId="{BF13C2D4-DF37-407B-8DE7-54DEA03B25E9}" destId="{E92EF0AB-2FC7-4CDC-9A12-D146C47F9B02}" srcOrd="0" destOrd="1" presId="urn:microsoft.com/office/officeart/2008/layout/AlternatingPictureBlocks"/>
    <dgm:cxn modelId="{0B1802F6-4744-4D69-B8C6-E2BCB08AE4A5}" type="presOf" srcId="{6D7091AC-77F5-4EC7-A7A1-E09A0DA78EA8}" destId="{B1059518-48A1-4DF9-9667-24DC1A692D7E}" srcOrd="0" destOrd="1" presId="urn:microsoft.com/office/officeart/2008/layout/AlternatingPictureBlocks"/>
    <dgm:cxn modelId="{C1E8657A-CC6C-498E-99C0-C43CC5045E70}" type="presOf" srcId="{0E55B693-94A5-4229-A77B-9E324D5D5625}" destId="{E92EF0AB-2FC7-4CDC-9A12-D146C47F9B02}" srcOrd="0" destOrd="2" presId="urn:microsoft.com/office/officeart/2008/layout/AlternatingPictureBlocks"/>
    <dgm:cxn modelId="{2A3E82AC-9F05-4DF4-BB38-FD9D7A827F7B}" srcId="{C6D184CD-B5AC-44BE-9A8F-D1458616E207}" destId="{6D7091AC-77F5-4EC7-A7A1-E09A0DA78EA8}" srcOrd="0" destOrd="0" parTransId="{DC04F726-E57B-41FC-811F-406B09FD5E14}" sibTransId="{6D79605A-CE13-42BC-97DF-92F135D148F4}"/>
    <dgm:cxn modelId="{94935041-0F18-4C32-A735-E64F512C5913}" type="presOf" srcId="{22970442-E5DB-4A7F-A698-446D002DF134}" destId="{EE2F9292-8163-49F1-B903-9BDC0FB1A9D0}" srcOrd="0" destOrd="1" presId="urn:microsoft.com/office/officeart/2008/layout/AlternatingPictureBlocks"/>
    <dgm:cxn modelId="{C38AFA01-0917-4D26-8A8A-A520A5C149AE}" type="presOf" srcId="{F5CB5609-5BC6-4934-B673-939C8880937D}" destId="{EE2F9292-8163-49F1-B903-9BDC0FB1A9D0}" srcOrd="0" destOrd="0" presId="urn:microsoft.com/office/officeart/2008/layout/AlternatingPictureBlocks"/>
    <dgm:cxn modelId="{C557BA5E-94D1-4A23-9A1E-CD43294D59E0}" srcId="{EFEEC179-E61E-410E-83AC-16BF1F90BEC6}" destId="{B684B0E7-0F29-4614-B63F-5275DECE58C0}" srcOrd="2" destOrd="0" parTransId="{72EEE5C4-370C-4F3E-93C7-E0AB1CAEEC63}" sibTransId="{21C1379D-0346-4AD9-AAB4-CF873D64AC59}"/>
    <dgm:cxn modelId="{BC62F605-0FC7-46A4-B952-1ED44284F552}" type="presParOf" srcId="{157E1202-468B-4A7D-95E8-51BF1B3BB599}" destId="{42B9E835-AD6C-4D5D-BEBA-50997C9D8C44}" srcOrd="0" destOrd="0" presId="urn:microsoft.com/office/officeart/2008/layout/AlternatingPictureBlocks"/>
    <dgm:cxn modelId="{DFEC397B-A5B9-4DAD-A969-045C6F7E767B}" type="presParOf" srcId="{42B9E835-AD6C-4D5D-BEBA-50997C9D8C44}" destId="{B1059518-48A1-4DF9-9667-24DC1A692D7E}" srcOrd="0" destOrd="0" presId="urn:microsoft.com/office/officeart/2008/layout/AlternatingPictureBlocks"/>
    <dgm:cxn modelId="{7DAEA48C-69F1-4E29-BF19-029AFCCCD0BA}" type="presParOf" srcId="{42B9E835-AD6C-4D5D-BEBA-50997C9D8C44}" destId="{46B4C3C4-CAB4-48CE-AD31-5DBFA4DF0D8C}" srcOrd="1" destOrd="0" presId="urn:microsoft.com/office/officeart/2008/layout/AlternatingPictureBlocks"/>
    <dgm:cxn modelId="{CAE74390-529F-4BB0-BA2B-DDF541D3AA98}" type="presParOf" srcId="{157E1202-468B-4A7D-95E8-51BF1B3BB599}" destId="{3787DA61-BA5C-41B0-8D0B-FC7C0EA0800E}" srcOrd="1" destOrd="0" presId="urn:microsoft.com/office/officeart/2008/layout/AlternatingPictureBlocks"/>
    <dgm:cxn modelId="{14CD3071-05E0-4D09-968E-0B723D2BC228}" type="presParOf" srcId="{157E1202-468B-4A7D-95E8-51BF1B3BB599}" destId="{D236D629-99A1-4D60-B0BE-C84A38D9BE13}" srcOrd="2" destOrd="0" presId="urn:microsoft.com/office/officeart/2008/layout/AlternatingPictureBlocks"/>
    <dgm:cxn modelId="{0051A1E7-CE47-49CB-B512-47A43FA4B592}" type="presParOf" srcId="{D236D629-99A1-4D60-B0BE-C84A38D9BE13}" destId="{EE2F9292-8163-49F1-B903-9BDC0FB1A9D0}" srcOrd="0" destOrd="0" presId="urn:microsoft.com/office/officeart/2008/layout/AlternatingPictureBlocks"/>
    <dgm:cxn modelId="{0FD6C9F1-383C-4036-BAD5-D9F0FFF915E5}" type="presParOf" srcId="{D236D629-99A1-4D60-B0BE-C84A38D9BE13}" destId="{F72075FF-8B7A-40B7-B067-D429E5F0BA61}" srcOrd="1" destOrd="0" presId="urn:microsoft.com/office/officeart/2008/layout/AlternatingPictureBlocks"/>
    <dgm:cxn modelId="{5388DC80-A8E9-42AB-96C7-6420AF99C083}" type="presParOf" srcId="{157E1202-468B-4A7D-95E8-51BF1B3BB599}" destId="{EAE2A316-9D9C-407A-9DE6-8AE7CAF3209A}" srcOrd="3" destOrd="0" presId="urn:microsoft.com/office/officeart/2008/layout/AlternatingPictureBlocks"/>
    <dgm:cxn modelId="{596D7DA2-CEEB-4B49-8733-3D64F6F7AA26}" type="presParOf" srcId="{157E1202-468B-4A7D-95E8-51BF1B3BB599}" destId="{218F0941-D479-4114-911B-8FF332F47BD0}" srcOrd="4" destOrd="0" presId="urn:microsoft.com/office/officeart/2008/layout/AlternatingPictureBlocks"/>
    <dgm:cxn modelId="{6D5B2BDC-2DBD-46A6-BDAB-F78D2C67914D}" type="presParOf" srcId="{218F0941-D479-4114-911B-8FF332F47BD0}" destId="{E92EF0AB-2FC7-4CDC-9A12-D146C47F9B02}" srcOrd="0" destOrd="0" presId="urn:microsoft.com/office/officeart/2008/layout/AlternatingPictureBlocks"/>
    <dgm:cxn modelId="{59D4204D-4DA3-41B2-9421-543EDD3AB5F1}" type="presParOf" srcId="{218F0941-D479-4114-911B-8FF332F47BD0}" destId="{C194FAE0-FAB7-49B9-A5E4-1231E55C0991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7F02591-27DC-4A16-8F8D-1440C261ADF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99DAB0-15F1-4E74-B1F5-1C64BD4C8647}">
      <dgm:prSet phldrT="[Text]"/>
      <dgm:spPr/>
      <dgm:t>
        <a:bodyPr/>
        <a:lstStyle/>
        <a:p>
          <a:r>
            <a:rPr lang="en-US" dirty="0"/>
            <a:t>Function?</a:t>
          </a:r>
        </a:p>
      </dgm:t>
    </dgm:pt>
    <dgm:pt modelId="{11595109-FD17-4CC8-8709-125B0A4B0EB9}" type="parTrans" cxnId="{E26638AF-7E86-4400-B372-BCF3A9747200}">
      <dgm:prSet/>
      <dgm:spPr/>
      <dgm:t>
        <a:bodyPr/>
        <a:lstStyle/>
        <a:p>
          <a:endParaRPr lang="en-US"/>
        </a:p>
      </dgm:t>
    </dgm:pt>
    <dgm:pt modelId="{0EB91DCA-C12C-4457-B8F8-70815A985570}" type="sibTrans" cxnId="{E26638AF-7E86-4400-B372-BCF3A9747200}">
      <dgm:prSet/>
      <dgm:spPr/>
      <dgm:t>
        <a:bodyPr/>
        <a:lstStyle/>
        <a:p>
          <a:endParaRPr lang="en-US"/>
        </a:p>
      </dgm:t>
    </dgm:pt>
    <dgm:pt modelId="{5E0DE2EC-873B-407B-95CE-FF174AF533DC}">
      <dgm:prSet phldrT="[Text]"/>
      <dgm:spPr/>
      <dgm:t>
        <a:bodyPr/>
        <a:lstStyle/>
        <a:p>
          <a:r>
            <a:rPr lang="en-US" dirty="0"/>
            <a:t>11th Schedule to Article 243-G</a:t>
          </a:r>
        </a:p>
      </dgm:t>
    </dgm:pt>
    <dgm:pt modelId="{F1757B6B-78F8-47B1-A63D-F213066DB7DE}" type="parTrans" cxnId="{3E74279B-FD35-4714-99A7-1F567CE82467}">
      <dgm:prSet/>
      <dgm:spPr/>
      <dgm:t>
        <a:bodyPr/>
        <a:lstStyle/>
        <a:p>
          <a:endParaRPr lang="en-US"/>
        </a:p>
      </dgm:t>
    </dgm:pt>
    <dgm:pt modelId="{F796C41A-B19D-4FA7-ADD5-D0E52A6B00FD}" type="sibTrans" cxnId="{3E74279B-FD35-4714-99A7-1F567CE82467}">
      <dgm:prSet/>
      <dgm:spPr/>
      <dgm:t>
        <a:bodyPr/>
        <a:lstStyle/>
        <a:p>
          <a:endParaRPr lang="en-US"/>
        </a:p>
      </dgm:t>
    </dgm:pt>
    <dgm:pt modelId="{6900A77A-29AD-4FE8-ADF1-1D18F961D838}">
      <dgm:prSet/>
      <dgm:spPr/>
      <dgm:t>
        <a:bodyPr/>
        <a:lstStyle/>
        <a:p>
          <a:r>
            <a:rPr lang="en-US" dirty="0"/>
            <a:t>12th Schedule to Article 243-W</a:t>
          </a:r>
        </a:p>
      </dgm:t>
    </dgm:pt>
    <dgm:pt modelId="{A38A17F4-A7E4-4B98-A5A9-DEC4F2920B1C}" type="parTrans" cxnId="{611C2221-67DF-4226-8610-6A7062D08A8C}">
      <dgm:prSet/>
      <dgm:spPr/>
      <dgm:t>
        <a:bodyPr/>
        <a:lstStyle/>
        <a:p>
          <a:endParaRPr lang="en-US"/>
        </a:p>
      </dgm:t>
    </dgm:pt>
    <dgm:pt modelId="{20E9A501-3403-4F26-9EA7-02F8FFA16A8F}" type="sibTrans" cxnId="{611C2221-67DF-4226-8610-6A7062D08A8C}">
      <dgm:prSet/>
      <dgm:spPr/>
      <dgm:t>
        <a:bodyPr/>
        <a:lstStyle/>
        <a:p>
          <a:endParaRPr lang="en-US"/>
        </a:p>
      </dgm:t>
    </dgm:pt>
    <dgm:pt modelId="{2DC16FF4-215D-4984-93A5-1038A6981A48}">
      <dgm:prSet phldrT="[Text]"/>
      <dgm:spPr/>
      <dgm:t>
        <a:bodyPr/>
        <a:lstStyle/>
        <a:p>
          <a:r>
            <a:rPr lang="en-US" dirty="0"/>
            <a:t>Law?</a:t>
          </a:r>
        </a:p>
      </dgm:t>
    </dgm:pt>
    <dgm:pt modelId="{7AAC6675-1125-4D25-8A46-662A2A842D07}" type="parTrans" cxnId="{5FD9760C-C7BF-405B-B707-8FA64DB0D01C}">
      <dgm:prSet/>
      <dgm:spPr/>
      <dgm:t>
        <a:bodyPr/>
        <a:lstStyle/>
        <a:p>
          <a:endParaRPr lang="en-US"/>
        </a:p>
      </dgm:t>
    </dgm:pt>
    <dgm:pt modelId="{E999A7F8-0275-4853-98FD-AED3074D949D}" type="sibTrans" cxnId="{5FD9760C-C7BF-405B-B707-8FA64DB0D01C}">
      <dgm:prSet/>
      <dgm:spPr/>
      <dgm:t>
        <a:bodyPr/>
        <a:lstStyle/>
        <a:p>
          <a:endParaRPr lang="en-US"/>
        </a:p>
      </dgm:t>
    </dgm:pt>
    <dgm:pt modelId="{B8F2AC3E-34A3-4257-A29C-16A9D947C647}">
      <dgm:prSet phldrT="[Text]"/>
      <dgm:spPr/>
      <dgm:t>
        <a:bodyPr/>
        <a:lstStyle/>
        <a:p>
          <a:r>
            <a:rPr lang="en-US" dirty="0"/>
            <a:t>40%/&gt; disability | Mental also counted</a:t>
          </a:r>
        </a:p>
      </dgm:t>
    </dgm:pt>
    <dgm:pt modelId="{5517AA6E-6A2D-42DD-848B-D576A6E4C4E0}" type="parTrans" cxnId="{FDC4EF9C-6891-4AE2-8A4F-CD0EEDCB76CA}">
      <dgm:prSet/>
      <dgm:spPr/>
      <dgm:t>
        <a:bodyPr/>
        <a:lstStyle/>
        <a:p>
          <a:endParaRPr lang="en-US"/>
        </a:p>
      </dgm:t>
    </dgm:pt>
    <dgm:pt modelId="{E5CE9DD5-BAE9-4009-869B-37AF8DCBB7EC}" type="sibTrans" cxnId="{FDC4EF9C-6891-4AE2-8A4F-CD0EEDCB76CA}">
      <dgm:prSet/>
      <dgm:spPr/>
      <dgm:t>
        <a:bodyPr/>
        <a:lstStyle/>
        <a:p>
          <a:endParaRPr lang="en-US"/>
        </a:p>
      </dgm:t>
    </dgm:pt>
    <dgm:pt modelId="{3A98438A-2F98-4685-A67C-B8EE49FC6CCE}">
      <dgm:prSet phldrT="[Text]"/>
      <dgm:spPr/>
      <dgm:t>
        <a:bodyPr/>
        <a:lstStyle/>
        <a:p>
          <a:r>
            <a:rPr lang="en-US" dirty="0"/>
            <a:t>’95: </a:t>
          </a:r>
          <a:r>
            <a:rPr lang="en-US" dirty="0" err="1"/>
            <a:t>PwD</a:t>
          </a:r>
          <a:r>
            <a:rPr lang="en-US" dirty="0"/>
            <a:t> Act=&gt; Chief commissioner</a:t>
          </a:r>
        </a:p>
      </dgm:t>
    </dgm:pt>
    <dgm:pt modelId="{CF9F7E17-8FD9-40D7-950A-C5CD67EBDAC9}" type="parTrans" cxnId="{E78E8088-0098-494D-A7EC-D693521F167B}">
      <dgm:prSet/>
      <dgm:spPr/>
      <dgm:t>
        <a:bodyPr/>
        <a:lstStyle/>
        <a:p>
          <a:endParaRPr lang="en-US"/>
        </a:p>
      </dgm:t>
    </dgm:pt>
    <dgm:pt modelId="{58B5AC3E-19BC-4067-803D-CD30619B4ABC}" type="sibTrans" cxnId="{E78E8088-0098-494D-A7EC-D693521F167B}">
      <dgm:prSet/>
      <dgm:spPr/>
      <dgm:t>
        <a:bodyPr/>
        <a:lstStyle/>
        <a:p>
          <a:endParaRPr lang="en-US"/>
        </a:p>
      </dgm:t>
    </dgm:pt>
    <dgm:pt modelId="{022C1EED-0A35-4C81-AFBC-ABC3F2ADE714}">
      <dgm:prSet phldrT="[Text]"/>
      <dgm:spPr/>
      <dgm:t>
        <a:bodyPr/>
        <a:lstStyle/>
        <a:p>
          <a:r>
            <a:rPr lang="en-US" dirty="0"/>
            <a:t>Yearbook/Scheme</a:t>
          </a:r>
        </a:p>
      </dgm:t>
    </dgm:pt>
    <dgm:pt modelId="{D5EA78B8-E82C-4193-A5C0-1016D379FA52}" type="parTrans" cxnId="{BA4E91C3-B41B-4033-BD29-F0CA985B7FB8}">
      <dgm:prSet/>
      <dgm:spPr/>
      <dgm:t>
        <a:bodyPr/>
        <a:lstStyle/>
        <a:p>
          <a:endParaRPr lang="en-US"/>
        </a:p>
      </dgm:t>
    </dgm:pt>
    <dgm:pt modelId="{29AA9B9F-C99A-4F14-BBD3-C71B5C2BBB16}" type="sibTrans" cxnId="{BA4E91C3-B41B-4033-BD29-F0CA985B7FB8}">
      <dgm:prSet/>
      <dgm:spPr/>
      <dgm:t>
        <a:bodyPr/>
        <a:lstStyle/>
        <a:p>
          <a:endParaRPr lang="en-US"/>
        </a:p>
      </dgm:t>
    </dgm:pt>
    <dgm:pt modelId="{E49BE18B-6CEA-424B-8E53-368664FF5AAB}">
      <dgm:prSet phldrT="[Text]"/>
      <dgm:spPr/>
      <dgm:t>
        <a:bodyPr/>
        <a:lstStyle/>
        <a:p>
          <a:r>
            <a:rPr lang="en-US" dirty="0"/>
            <a:t>Accessible India: </a:t>
          </a:r>
          <a:r>
            <a:rPr lang="en-US" dirty="0" err="1">
              <a:solidFill>
                <a:srgbClr val="FFC000"/>
              </a:solidFill>
            </a:rPr>
            <a:t>Sugamya</a:t>
          </a:r>
          <a:r>
            <a:rPr lang="en-US" dirty="0">
              <a:solidFill>
                <a:srgbClr val="FFC000"/>
              </a:solidFill>
            </a:rPr>
            <a:t> Bharat</a:t>
          </a:r>
        </a:p>
      </dgm:t>
    </dgm:pt>
    <dgm:pt modelId="{CCCE41A5-87C5-4826-AF59-6C17E8F51DA1}" type="parTrans" cxnId="{825F8AD2-E8A9-4EF5-8534-B33817FDABA8}">
      <dgm:prSet/>
      <dgm:spPr/>
      <dgm:t>
        <a:bodyPr/>
        <a:lstStyle/>
        <a:p>
          <a:endParaRPr lang="en-US"/>
        </a:p>
      </dgm:t>
    </dgm:pt>
    <dgm:pt modelId="{EA47FA18-4A67-4345-B450-2BA0507AB79A}" type="sibTrans" cxnId="{825F8AD2-E8A9-4EF5-8534-B33817FDABA8}">
      <dgm:prSet/>
      <dgm:spPr/>
      <dgm:t>
        <a:bodyPr/>
        <a:lstStyle/>
        <a:p>
          <a:endParaRPr lang="en-US"/>
        </a:p>
      </dgm:t>
    </dgm:pt>
    <dgm:pt modelId="{F47A7938-9183-415A-A390-B6220EDD9292}">
      <dgm:prSet phldrT="[Text]"/>
      <dgm:spPr/>
      <dgm:t>
        <a:bodyPr/>
        <a:lstStyle/>
        <a:p>
          <a:r>
            <a:rPr lang="en-US" dirty="0"/>
            <a:t>ALIMCO: Artificial Limbs Manufacturing Corporation of India, Kanpur </a:t>
          </a:r>
          <a:r>
            <a:rPr lang="en-US" dirty="0">
              <a:solidFill>
                <a:srgbClr val="FFC000"/>
              </a:solidFill>
            </a:rPr>
            <a:t>(Min. of Social justice)</a:t>
          </a:r>
        </a:p>
      </dgm:t>
    </dgm:pt>
    <dgm:pt modelId="{26D8ACFC-89B5-4DBC-94A9-6F2A3745AE57}" type="parTrans" cxnId="{49B74449-3133-4A73-8F42-4A174CD759CC}">
      <dgm:prSet/>
      <dgm:spPr/>
      <dgm:t>
        <a:bodyPr/>
        <a:lstStyle/>
        <a:p>
          <a:endParaRPr lang="en-US"/>
        </a:p>
      </dgm:t>
    </dgm:pt>
    <dgm:pt modelId="{FA4B92C5-C834-44F8-9070-5B67367BC5EC}" type="sibTrans" cxnId="{49B74449-3133-4A73-8F42-4A174CD759CC}">
      <dgm:prSet/>
      <dgm:spPr/>
      <dgm:t>
        <a:bodyPr/>
        <a:lstStyle/>
        <a:p>
          <a:endParaRPr lang="en-US"/>
        </a:p>
      </dgm:t>
    </dgm:pt>
    <dgm:pt modelId="{10A3CF61-CA60-403E-8E33-2684D7E515D5}" type="pres">
      <dgm:prSet presAssocID="{D7F02591-27DC-4A16-8F8D-1440C261ADFB}" presName="linear" presStyleCnt="0">
        <dgm:presLayoutVars>
          <dgm:dir/>
          <dgm:resizeHandles val="exact"/>
        </dgm:presLayoutVars>
      </dgm:prSet>
      <dgm:spPr/>
    </dgm:pt>
    <dgm:pt modelId="{716F1D5E-E5D3-4572-9545-4CBDE9291C25}" type="pres">
      <dgm:prSet presAssocID="{2DC16FF4-215D-4984-93A5-1038A6981A48}" presName="comp" presStyleCnt="0"/>
      <dgm:spPr/>
    </dgm:pt>
    <dgm:pt modelId="{3F12D15A-DFE2-4002-83EF-029A10744B7F}" type="pres">
      <dgm:prSet presAssocID="{2DC16FF4-215D-4984-93A5-1038A6981A48}" presName="box" presStyleLbl="node1" presStyleIdx="0" presStyleCnt="3"/>
      <dgm:spPr/>
    </dgm:pt>
    <dgm:pt modelId="{96B9AFB2-7689-41F4-97A7-EAB3520C96AA}" type="pres">
      <dgm:prSet presAssocID="{2DC16FF4-215D-4984-93A5-1038A6981A48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D3205C1-2290-48C9-B670-6858C50202BB}" type="pres">
      <dgm:prSet presAssocID="{2DC16FF4-215D-4984-93A5-1038A6981A48}" presName="text" presStyleLbl="node1" presStyleIdx="0" presStyleCnt="3">
        <dgm:presLayoutVars>
          <dgm:bulletEnabled val="1"/>
        </dgm:presLayoutVars>
      </dgm:prSet>
      <dgm:spPr/>
    </dgm:pt>
    <dgm:pt modelId="{95FC3E77-2469-4366-8138-F170F485CD16}" type="pres">
      <dgm:prSet presAssocID="{E999A7F8-0275-4853-98FD-AED3074D949D}" presName="spacer" presStyleCnt="0"/>
      <dgm:spPr/>
    </dgm:pt>
    <dgm:pt modelId="{510EF1FF-D3AF-4DA4-B909-54C1D5F9CF14}" type="pres">
      <dgm:prSet presAssocID="{5499DAB0-15F1-4E74-B1F5-1C64BD4C8647}" presName="comp" presStyleCnt="0"/>
      <dgm:spPr/>
    </dgm:pt>
    <dgm:pt modelId="{E6C15E31-9568-41A0-B1D2-93D6C96E4D3F}" type="pres">
      <dgm:prSet presAssocID="{5499DAB0-15F1-4E74-B1F5-1C64BD4C8647}" presName="box" presStyleLbl="node1" presStyleIdx="1" presStyleCnt="3"/>
      <dgm:spPr/>
    </dgm:pt>
    <dgm:pt modelId="{0363DD1B-C912-4C30-968E-5CC9AD718E13}" type="pres">
      <dgm:prSet presAssocID="{5499DAB0-15F1-4E74-B1F5-1C64BD4C8647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0D1F086-C3F1-43D3-BBB7-7194D15ADCBB}" type="pres">
      <dgm:prSet presAssocID="{5499DAB0-15F1-4E74-B1F5-1C64BD4C8647}" presName="text" presStyleLbl="node1" presStyleIdx="1" presStyleCnt="3">
        <dgm:presLayoutVars>
          <dgm:bulletEnabled val="1"/>
        </dgm:presLayoutVars>
      </dgm:prSet>
      <dgm:spPr/>
    </dgm:pt>
    <dgm:pt modelId="{89E68BCF-676B-4855-925D-D5EE111D54CE}" type="pres">
      <dgm:prSet presAssocID="{0EB91DCA-C12C-4457-B8F8-70815A985570}" presName="spacer" presStyleCnt="0"/>
      <dgm:spPr/>
    </dgm:pt>
    <dgm:pt modelId="{D97946AE-031A-40AB-90DA-6311F8608513}" type="pres">
      <dgm:prSet presAssocID="{022C1EED-0A35-4C81-AFBC-ABC3F2ADE714}" presName="comp" presStyleCnt="0"/>
      <dgm:spPr/>
    </dgm:pt>
    <dgm:pt modelId="{B1388AE6-347C-40F1-B3CD-4FD36EDFE9E6}" type="pres">
      <dgm:prSet presAssocID="{022C1EED-0A35-4C81-AFBC-ABC3F2ADE714}" presName="box" presStyleLbl="node1" presStyleIdx="2" presStyleCnt="3"/>
      <dgm:spPr/>
    </dgm:pt>
    <dgm:pt modelId="{B7329C36-7EFB-41DF-AE17-428BD09B1FDE}" type="pres">
      <dgm:prSet presAssocID="{022C1EED-0A35-4C81-AFBC-ABC3F2ADE714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3F71FF2-127B-43A8-B946-A317A4DFBC61}" type="pres">
      <dgm:prSet presAssocID="{022C1EED-0A35-4C81-AFBC-ABC3F2ADE714}" presName="text" presStyleLbl="node1" presStyleIdx="2" presStyleCnt="3">
        <dgm:presLayoutVars>
          <dgm:bulletEnabled val="1"/>
        </dgm:presLayoutVars>
      </dgm:prSet>
      <dgm:spPr/>
    </dgm:pt>
  </dgm:ptLst>
  <dgm:cxnLst>
    <dgm:cxn modelId="{6DA3AACF-39E6-4627-A6CE-2DF9A3A3BFC4}" type="presOf" srcId="{B8F2AC3E-34A3-4257-A29C-16A9D947C647}" destId="{4D3205C1-2290-48C9-B670-6858C50202BB}" srcOrd="1" destOrd="2" presId="urn:microsoft.com/office/officeart/2005/8/layout/vList4"/>
    <dgm:cxn modelId="{1CE67B25-8B24-41A9-8C4D-9F9F3BF2713A}" type="presOf" srcId="{F47A7938-9183-415A-A390-B6220EDD9292}" destId="{B1388AE6-347C-40F1-B3CD-4FD36EDFE9E6}" srcOrd="0" destOrd="2" presId="urn:microsoft.com/office/officeart/2005/8/layout/vList4"/>
    <dgm:cxn modelId="{DDF7E532-83A2-4583-A122-229A59BD196D}" type="presOf" srcId="{5499DAB0-15F1-4E74-B1F5-1C64BD4C8647}" destId="{30D1F086-C3F1-43D3-BBB7-7194D15ADCBB}" srcOrd="1" destOrd="0" presId="urn:microsoft.com/office/officeart/2005/8/layout/vList4"/>
    <dgm:cxn modelId="{9658E66E-3EB5-4885-84C1-B6D6B0ECAF0E}" type="presOf" srcId="{E49BE18B-6CEA-424B-8E53-368664FF5AAB}" destId="{B1388AE6-347C-40F1-B3CD-4FD36EDFE9E6}" srcOrd="0" destOrd="1" presId="urn:microsoft.com/office/officeart/2005/8/layout/vList4"/>
    <dgm:cxn modelId="{FDC4EF9C-6891-4AE2-8A4F-CD0EEDCB76CA}" srcId="{2DC16FF4-215D-4984-93A5-1038A6981A48}" destId="{B8F2AC3E-34A3-4257-A29C-16A9D947C647}" srcOrd="1" destOrd="0" parTransId="{5517AA6E-6A2D-42DD-848B-D576A6E4C4E0}" sibTransId="{E5CE9DD5-BAE9-4009-869B-37AF8DCBB7EC}"/>
    <dgm:cxn modelId="{48CB102C-2865-4542-8F69-269AC0B59C77}" type="presOf" srcId="{B8F2AC3E-34A3-4257-A29C-16A9D947C647}" destId="{3F12D15A-DFE2-4002-83EF-029A10744B7F}" srcOrd="0" destOrd="2" presId="urn:microsoft.com/office/officeart/2005/8/layout/vList4"/>
    <dgm:cxn modelId="{B13ECB77-1AA6-4C80-B261-39D307442460}" type="presOf" srcId="{D7F02591-27DC-4A16-8F8D-1440C261ADFB}" destId="{10A3CF61-CA60-403E-8E33-2684D7E515D5}" srcOrd="0" destOrd="0" presId="urn:microsoft.com/office/officeart/2005/8/layout/vList4"/>
    <dgm:cxn modelId="{CB301B71-F56E-42CD-8B8D-49A137ABF4BF}" type="presOf" srcId="{3A98438A-2F98-4685-A67C-B8EE49FC6CCE}" destId="{4D3205C1-2290-48C9-B670-6858C50202BB}" srcOrd="1" destOrd="1" presId="urn:microsoft.com/office/officeart/2005/8/layout/vList4"/>
    <dgm:cxn modelId="{5FD9760C-C7BF-405B-B707-8FA64DB0D01C}" srcId="{D7F02591-27DC-4A16-8F8D-1440C261ADFB}" destId="{2DC16FF4-215D-4984-93A5-1038A6981A48}" srcOrd="0" destOrd="0" parTransId="{7AAC6675-1125-4D25-8A46-662A2A842D07}" sibTransId="{E999A7F8-0275-4853-98FD-AED3074D949D}"/>
    <dgm:cxn modelId="{611C2221-67DF-4226-8610-6A7062D08A8C}" srcId="{5499DAB0-15F1-4E74-B1F5-1C64BD4C8647}" destId="{6900A77A-29AD-4FE8-ADF1-1D18F961D838}" srcOrd="1" destOrd="0" parTransId="{A38A17F4-A7E4-4B98-A5A9-DEC4F2920B1C}" sibTransId="{20E9A501-3403-4F26-9EA7-02F8FFA16A8F}"/>
    <dgm:cxn modelId="{E646A52F-56BC-4253-8A5E-0BD2690C06B4}" type="presOf" srcId="{6900A77A-29AD-4FE8-ADF1-1D18F961D838}" destId="{30D1F086-C3F1-43D3-BBB7-7194D15ADCBB}" srcOrd="1" destOrd="2" presId="urn:microsoft.com/office/officeart/2005/8/layout/vList4"/>
    <dgm:cxn modelId="{3E74279B-FD35-4714-99A7-1F567CE82467}" srcId="{5499DAB0-15F1-4E74-B1F5-1C64BD4C8647}" destId="{5E0DE2EC-873B-407B-95CE-FF174AF533DC}" srcOrd="0" destOrd="0" parTransId="{F1757B6B-78F8-47B1-A63D-F213066DB7DE}" sibTransId="{F796C41A-B19D-4FA7-ADD5-D0E52A6B00FD}"/>
    <dgm:cxn modelId="{E0AC7463-D647-4D97-8398-ACB2939D0DD6}" type="presOf" srcId="{F47A7938-9183-415A-A390-B6220EDD9292}" destId="{53F71FF2-127B-43A8-B946-A317A4DFBC61}" srcOrd="1" destOrd="2" presId="urn:microsoft.com/office/officeart/2005/8/layout/vList4"/>
    <dgm:cxn modelId="{DD017231-F04D-4D01-8826-5CF95D04F48A}" type="presOf" srcId="{5E0DE2EC-873B-407B-95CE-FF174AF533DC}" destId="{30D1F086-C3F1-43D3-BBB7-7194D15ADCBB}" srcOrd="1" destOrd="1" presId="urn:microsoft.com/office/officeart/2005/8/layout/vList4"/>
    <dgm:cxn modelId="{E78E8088-0098-494D-A7EC-D693521F167B}" srcId="{2DC16FF4-215D-4984-93A5-1038A6981A48}" destId="{3A98438A-2F98-4685-A67C-B8EE49FC6CCE}" srcOrd="0" destOrd="0" parTransId="{CF9F7E17-8FD9-40D7-950A-C5CD67EBDAC9}" sibTransId="{58B5AC3E-19BC-4067-803D-CD30619B4ABC}"/>
    <dgm:cxn modelId="{A3D75EB7-3A83-4DAC-B035-4C0654911DF8}" type="presOf" srcId="{6900A77A-29AD-4FE8-ADF1-1D18F961D838}" destId="{E6C15E31-9568-41A0-B1D2-93D6C96E4D3F}" srcOrd="0" destOrd="2" presId="urn:microsoft.com/office/officeart/2005/8/layout/vList4"/>
    <dgm:cxn modelId="{429BF729-6B67-420F-B661-631F0F44D943}" type="presOf" srcId="{3A98438A-2F98-4685-A67C-B8EE49FC6CCE}" destId="{3F12D15A-DFE2-4002-83EF-029A10744B7F}" srcOrd="0" destOrd="1" presId="urn:microsoft.com/office/officeart/2005/8/layout/vList4"/>
    <dgm:cxn modelId="{49B74449-3133-4A73-8F42-4A174CD759CC}" srcId="{022C1EED-0A35-4C81-AFBC-ABC3F2ADE714}" destId="{F47A7938-9183-415A-A390-B6220EDD9292}" srcOrd="1" destOrd="0" parTransId="{26D8ACFC-89B5-4DBC-94A9-6F2A3745AE57}" sibTransId="{FA4B92C5-C834-44F8-9070-5B67367BC5EC}"/>
    <dgm:cxn modelId="{D362C8A3-7D81-40A6-BD8D-2CC9193EF198}" type="presOf" srcId="{022C1EED-0A35-4C81-AFBC-ABC3F2ADE714}" destId="{B1388AE6-347C-40F1-B3CD-4FD36EDFE9E6}" srcOrd="0" destOrd="0" presId="urn:microsoft.com/office/officeart/2005/8/layout/vList4"/>
    <dgm:cxn modelId="{4F100655-066F-4CA5-835F-7B66092AD919}" type="presOf" srcId="{E49BE18B-6CEA-424B-8E53-368664FF5AAB}" destId="{53F71FF2-127B-43A8-B946-A317A4DFBC61}" srcOrd="1" destOrd="1" presId="urn:microsoft.com/office/officeart/2005/8/layout/vList4"/>
    <dgm:cxn modelId="{465AEC54-2E04-4982-9627-806ECA9D23EE}" type="presOf" srcId="{5499DAB0-15F1-4E74-B1F5-1C64BD4C8647}" destId="{E6C15E31-9568-41A0-B1D2-93D6C96E4D3F}" srcOrd="0" destOrd="0" presId="urn:microsoft.com/office/officeart/2005/8/layout/vList4"/>
    <dgm:cxn modelId="{E26638AF-7E86-4400-B372-BCF3A9747200}" srcId="{D7F02591-27DC-4A16-8F8D-1440C261ADFB}" destId="{5499DAB0-15F1-4E74-B1F5-1C64BD4C8647}" srcOrd="1" destOrd="0" parTransId="{11595109-FD17-4CC8-8709-125B0A4B0EB9}" sibTransId="{0EB91DCA-C12C-4457-B8F8-70815A985570}"/>
    <dgm:cxn modelId="{27453A71-DEF9-4DAA-B1EE-9793FE762AC8}" type="presOf" srcId="{022C1EED-0A35-4C81-AFBC-ABC3F2ADE714}" destId="{53F71FF2-127B-43A8-B946-A317A4DFBC61}" srcOrd="1" destOrd="0" presId="urn:microsoft.com/office/officeart/2005/8/layout/vList4"/>
    <dgm:cxn modelId="{DE8A44AC-4A2B-4189-BA3F-EB01B0D1ED93}" type="presOf" srcId="{2DC16FF4-215D-4984-93A5-1038A6981A48}" destId="{3F12D15A-DFE2-4002-83EF-029A10744B7F}" srcOrd="0" destOrd="0" presId="urn:microsoft.com/office/officeart/2005/8/layout/vList4"/>
    <dgm:cxn modelId="{BA4E91C3-B41B-4033-BD29-F0CA985B7FB8}" srcId="{D7F02591-27DC-4A16-8F8D-1440C261ADFB}" destId="{022C1EED-0A35-4C81-AFBC-ABC3F2ADE714}" srcOrd="2" destOrd="0" parTransId="{D5EA78B8-E82C-4193-A5C0-1016D379FA52}" sibTransId="{29AA9B9F-C99A-4F14-BBD3-C71B5C2BBB16}"/>
    <dgm:cxn modelId="{86F342BB-60CF-4016-86F4-F1A854E00C74}" type="presOf" srcId="{5E0DE2EC-873B-407B-95CE-FF174AF533DC}" destId="{E6C15E31-9568-41A0-B1D2-93D6C96E4D3F}" srcOrd="0" destOrd="1" presId="urn:microsoft.com/office/officeart/2005/8/layout/vList4"/>
    <dgm:cxn modelId="{825F8AD2-E8A9-4EF5-8534-B33817FDABA8}" srcId="{022C1EED-0A35-4C81-AFBC-ABC3F2ADE714}" destId="{E49BE18B-6CEA-424B-8E53-368664FF5AAB}" srcOrd="0" destOrd="0" parTransId="{CCCE41A5-87C5-4826-AF59-6C17E8F51DA1}" sibTransId="{EA47FA18-4A67-4345-B450-2BA0507AB79A}"/>
    <dgm:cxn modelId="{D374D463-2CD9-472A-AE9D-4F2ED3BA2BE0}" type="presOf" srcId="{2DC16FF4-215D-4984-93A5-1038A6981A48}" destId="{4D3205C1-2290-48C9-B670-6858C50202BB}" srcOrd="1" destOrd="0" presId="urn:microsoft.com/office/officeart/2005/8/layout/vList4"/>
    <dgm:cxn modelId="{163BAA3E-572F-4197-B9C1-CF00C3173B59}" type="presParOf" srcId="{10A3CF61-CA60-403E-8E33-2684D7E515D5}" destId="{716F1D5E-E5D3-4572-9545-4CBDE9291C25}" srcOrd="0" destOrd="0" presId="urn:microsoft.com/office/officeart/2005/8/layout/vList4"/>
    <dgm:cxn modelId="{CAA7D67D-130B-4157-874C-7BD815B1394C}" type="presParOf" srcId="{716F1D5E-E5D3-4572-9545-4CBDE9291C25}" destId="{3F12D15A-DFE2-4002-83EF-029A10744B7F}" srcOrd="0" destOrd="0" presId="urn:microsoft.com/office/officeart/2005/8/layout/vList4"/>
    <dgm:cxn modelId="{8784753C-B1DF-4BCF-992A-D17BF9E29753}" type="presParOf" srcId="{716F1D5E-E5D3-4572-9545-4CBDE9291C25}" destId="{96B9AFB2-7689-41F4-97A7-EAB3520C96AA}" srcOrd="1" destOrd="0" presId="urn:microsoft.com/office/officeart/2005/8/layout/vList4"/>
    <dgm:cxn modelId="{A4A34B35-C1F9-4311-BE50-EBE9CC815E87}" type="presParOf" srcId="{716F1D5E-E5D3-4572-9545-4CBDE9291C25}" destId="{4D3205C1-2290-48C9-B670-6858C50202BB}" srcOrd="2" destOrd="0" presId="urn:microsoft.com/office/officeart/2005/8/layout/vList4"/>
    <dgm:cxn modelId="{556B8B50-6336-41C7-834B-FB113BB911B1}" type="presParOf" srcId="{10A3CF61-CA60-403E-8E33-2684D7E515D5}" destId="{95FC3E77-2469-4366-8138-F170F485CD16}" srcOrd="1" destOrd="0" presId="urn:microsoft.com/office/officeart/2005/8/layout/vList4"/>
    <dgm:cxn modelId="{F6C33078-9502-4286-B85C-DF15BCC96602}" type="presParOf" srcId="{10A3CF61-CA60-403E-8E33-2684D7E515D5}" destId="{510EF1FF-D3AF-4DA4-B909-54C1D5F9CF14}" srcOrd="2" destOrd="0" presId="urn:microsoft.com/office/officeart/2005/8/layout/vList4"/>
    <dgm:cxn modelId="{B85F7A5E-1531-4FCE-9DDA-2DA22DDF34F8}" type="presParOf" srcId="{510EF1FF-D3AF-4DA4-B909-54C1D5F9CF14}" destId="{E6C15E31-9568-41A0-B1D2-93D6C96E4D3F}" srcOrd="0" destOrd="0" presId="urn:microsoft.com/office/officeart/2005/8/layout/vList4"/>
    <dgm:cxn modelId="{24E5EE88-D6C9-48F0-9A54-F36B1ECC3271}" type="presParOf" srcId="{510EF1FF-D3AF-4DA4-B909-54C1D5F9CF14}" destId="{0363DD1B-C912-4C30-968E-5CC9AD718E13}" srcOrd="1" destOrd="0" presId="urn:microsoft.com/office/officeart/2005/8/layout/vList4"/>
    <dgm:cxn modelId="{BAA8F396-19DD-4147-A2D8-9AE613E7794C}" type="presParOf" srcId="{510EF1FF-D3AF-4DA4-B909-54C1D5F9CF14}" destId="{30D1F086-C3F1-43D3-BBB7-7194D15ADCBB}" srcOrd="2" destOrd="0" presId="urn:microsoft.com/office/officeart/2005/8/layout/vList4"/>
    <dgm:cxn modelId="{1EF24A1E-B03E-42F3-A19E-85CAB1FB2AF5}" type="presParOf" srcId="{10A3CF61-CA60-403E-8E33-2684D7E515D5}" destId="{89E68BCF-676B-4855-925D-D5EE111D54CE}" srcOrd="3" destOrd="0" presId="urn:microsoft.com/office/officeart/2005/8/layout/vList4"/>
    <dgm:cxn modelId="{4E8EB5CE-2A79-4AEA-AA08-5660652DCBA9}" type="presParOf" srcId="{10A3CF61-CA60-403E-8E33-2684D7E515D5}" destId="{D97946AE-031A-40AB-90DA-6311F8608513}" srcOrd="4" destOrd="0" presId="urn:microsoft.com/office/officeart/2005/8/layout/vList4"/>
    <dgm:cxn modelId="{88E4D851-ABAA-46BC-9F88-3E210C336DB6}" type="presParOf" srcId="{D97946AE-031A-40AB-90DA-6311F8608513}" destId="{B1388AE6-347C-40F1-B3CD-4FD36EDFE9E6}" srcOrd="0" destOrd="0" presId="urn:microsoft.com/office/officeart/2005/8/layout/vList4"/>
    <dgm:cxn modelId="{43D639FE-E056-4EE7-B147-FF70277832F7}" type="presParOf" srcId="{D97946AE-031A-40AB-90DA-6311F8608513}" destId="{B7329C36-7EFB-41DF-AE17-428BD09B1FDE}" srcOrd="1" destOrd="0" presId="urn:microsoft.com/office/officeart/2005/8/layout/vList4"/>
    <dgm:cxn modelId="{29763F7C-F433-4EB3-94E1-D08A4327AD29}" type="presParOf" srcId="{D97946AE-031A-40AB-90DA-6311F8608513}" destId="{53F71FF2-127B-43A8-B946-A317A4DFBC6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C5A9E16-10D3-46F6-9C38-773CEB864174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38A531-F2A5-4C86-B393-8AF2F6283361}">
      <dgm:prSet phldrT="[Text]" custT="1"/>
      <dgm:spPr/>
      <dgm:t>
        <a:bodyPr/>
        <a:lstStyle/>
        <a:p>
          <a:r>
            <a:rPr lang="en-US" sz="2400" dirty="0"/>
            <a:t>Census</a:t>
          </a:r>
        </a:p>
      </dgm:t>
    </dgm:pt>
    <dgm:pt modelId="{22399497-0E92-4481-8B62-B88E4850F468}" type="parTrans" cxnId="{D73CCF69-FADC-43EE-914C-76D17457AFCD}">
      <dgm:prSet/>
      <dgm:spPr/>
      <dgm:t>
        <a:bodyPr/>
        <a:lstStyle/>
        <a:p>
          <a:endParaRPr lang="en-US"/>
        </a:p>
      </dgm:t>
    </dgm:pt>
    <dgm:pt modelId="{4D777536-2B89-4A67-A99C-3AE1C553C720}" type="sibTrans" cxnId="{D73CCF69-FADC-43EE-914C-76D17457AFCD}">
      <dgm:prSet/>
      <dgm:spPr/>
      <dgm:t>
        <a:bodyPr/>
        <a:lstStyle/>
        <a:p>
          <a:endParaRPr lang="en-US"/>
        </a:p>
      </dgm:t>
    </dgm:pt>
    <dgm:pt modelId="{77E0E11B-C117-44E8-9B82-14DBD37D7CF9}">
      <dgm:prSet phldrT="[Text]" custT="1"/>
      <dgm:spPr/>
      <dgm:t>
        <a:bodyPr/>
        <a:lstStyle/>
        <a:p>
          <a:r>
            <a:rPr lang="en-US" sz="2400" dirty="0"/>
            <a:t>Edu. Policy 2016</a:t>
          </a:r>
        </a:p>
      </dgm:t>
    </dgm:pt>
    <dgm:pt modelId="{3706F2A4-231C-406B-BBDA-AD55126D8E7C}" type="parTrans" cxnId="{46F29A2B-45CC-4959-B35F-F1EEE9F1270E}">
      <dgm:prSet/>
      <dgm:spPr/>
      <dgm:t>
        <a:bodyPr/>
        <a:lstStyle/>
        <a:p>
          <a:endParaRPr lang="en-US"/>
        </a:p>
      </dgm:t>
    </dgm:pt>
    <dgm:pt modelId="{2C580B63-88D0-4E56-AADF-7996334133E6}" type="sibTrans" cxnId="{46F29A2B-45CC-4959-B35F-F1EEE9F1270E}">
      <dgm:prSet/>
      <dgm:spPr/>
      <dgm:t>
        <a:bodyPr/>
        <a:lstStyle/>
        <a:p>
          <a:endParaRPr lang="en-US"/>
        </a:p>
      </dgm:t>
    </dgm:pt>
    <dgm:pt modelId="{9E853841-E54A-4FE5-9D01-DFC060D48AF3}">
      <dgm:prSet phldrT="[Text]" custT="1"/>
      <dgm:spPr/>
      <dgm:t>
        <a:bodyPr/>
        <a:lstStyle/>
        <a:p>
          <a:r>
            <a:rPr lang="en-US" sz="2400" dirty="0"/>
            <a:t>Health-Women, Children, </a:t>
          </a:r>
          <a:r>
            <a:rPr lang="en-US" sz="2400"/>
            <a:t>Disabled,RD</a:t>
          </a:r>
          <a:endParaRPr lang="en-US" sz="2400" dirty="0"/>
        </a:p>
      </dgm:t>
    </dgm:pt>
    <dgm:pt modelId="{9C1F248B-32B0-49AD-8B27-83C432480741}" type="parTrans" cxnId="{A56102AE-8DCB-4CE5-9B6B-29089E8227D5}">
      <dgm:prSet/>
      <dgm:spPr/>
      <dgm:t>
        <a:bodyPr/>
        <a:lstStyle/>
        <a:p>
          <a:endParaRPr lang="en-US"/>
        </a:p>
      </dgm:t>
    </dgm:pt>
    <dgm:pt modelId="{35101AB8-6833-47C9-A862-030D45A03141}" type="sibTrans" cxnId="{A56102AE-8DCB-4CE5-9B6B-29089E8227D5}">
      <dgm:prSet/>
      <dgm:spPr/>
      <dgm:t>
        <a:bodyPr/>
        <a:lstStyle/>
        <a:p>
          <a:endParaRPr lang="en-US"/>
        </a:p>
      </dgm:t>
    </dgm:pt>
    <dgm:pt modelId="{2FEFF5B6-1686-47D9-9C38-DF8163C94AA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 dirty="0"/>
            <a:t>HDI-2015 | SDG</a:t>
          </a:r>
        </a:p>
      </dgm:t>
    </dgm:pt>
    <dgm:pt modelId="{13AE8F07-6862-4F07-8EF1-EE4D2609EBF6}" type="parTrans" cxnId="{78DA0B2A-885C-4F40-B3FE-980FF8DC962A}">
      <dgm:prSet/>
      <dgm:spPr/>
      <dgm:t>
        <a:bodyPr/>
        <a:lstStyle/>
        <a:p>
          <a:endParaRPr lang="en-US"/>
        </a:p>
      </dgm:t>
    </dgm:pt>
    <dgm:pt modelId="{108E4DFF-8DAD-4183-9AE8-52BE223F8078}" type="sibTrans" cxnId="{78DA0B2A-885C-4F40-B3FE-980FF8DC962A}">
      <dgm:prSet/>
      <dgm:spPr/>
      <dgm:t>
        <a:bodyPr/>
        <a:lstStyle/>
        <a:p>
          <a:endParaRPr lang="en-US"/>
        </a:p>
      </dgm:t>
    </dgm:pt>
    <dgm:pt modelId="{5D7072CE-2D52-40BC-A122-5E47D2F7FF09}" type="pres">
      <dgm:prSet presAssocID="{3C5A9E16-10D3-46F6-9C38-773CEB864174}" presName="diagram" presStyleCnt="0">
        <dgm:presLayoutVars>
          <dgm:dir/>
        </dgm:presLayoutVars>
      </dgm:prSet>
      <dgm:spPr/>
    </dgm:pt>
    <dgm:pt modelId="{B718CE1C-7B0A-4376-9E08-6371FD561B2B}" type="pres">
      <dgm:prSet presAssocID="{E538A531-F2A5-4C86-B393-8AF2F6283361}" presName="composite" presStyleCnt="0"/>
      <dgm:spPr/>
    </dgm:pt>
    <dgm:pt modelId="{79E2B284-BAC0-4D0C-B7F2-580854EDBC88}" type="pres">
      <dgm:prSet presAssocID="{E538A531-F2A5-4C86-B393-8AF2F6283361}" presName="Image" presStyleLbl="bgShp" presStyleIdx="0" presStyleCnt="4" custScaleX="7710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0A4FA85-BE4F-411E-9B74-BD7A5F6699E8}" type="pres">
      <dgm:prSet presAssocID="{E538A531-F2A5-4C86-B393-8AF2F6283361}" presName="Parent" presStyleLbl="node0" presStyleIdx="0" presStyleCnt="4">
        <dgm:presLayoutVars>
          <dgm:bulletEnabled val="1"/>
        </dgm:presLayoutVars>
      </dgm:prSet>
      <dgm:spPr/>
    </dgm:pt>
    <dgm:pt modelId="{45F9A06D-D3EC-4778-99DD-B4EF97732C61}" type="pres">
      <dgm:prSet presAssocID="{4D777536-2B89-4A67-A99C-3AE1C553C720}" presName="sibTrans" presStyleCnt="0"/>
      <dgm:spPr/>
    </dgm:pt>
    <dgm:pt modelId="{F9063B7B-0E71-4703-A344-F56841501D92}" type="pres">
      <dgm:prSet presAssocID="{77E0E11B-C117-44E8-9B82-14DBD37D7CF9}" presName="composite" presStyleCnt="0"/>
      <dgm:spPr/>
    </dgm:pt>
    <dgm:pt modelId="{B465C5CE-6045-4EB6-91C1-3E9FFE8D79D8}" type="pres">
      <dgm:prSet presAssocID="{77E0E11B-C117-44E8-9B82-14DBD37D7CF9}" presName="Image" presStyleLbl="bgShp" presStyleIdx="1" presStyleCnt="4" custScaleX="7910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8D07FCD-8A20-410C-A5B7-3708BAA5EDDC}" type="pres">
      <dgm:prSet presAssocID="{77E0E11B-C117-44E8-9B82-14DBD37D7CF9}" presName="Parent" presStyleLbl="node0" presStyleIdx="1" presStyleCnt="4">
        <dgm:presLayoutVars>
          <dgm:bulletEnabled val="1"/>
        </dgm:presLayoutVars>
      </dgm:prSet>
      <dgm:spPr/>
    </dgm:pt>
    <dgm:pt modelId="{5AF00B5A-BBBE-4105-9085-FF14852AD7BD}" type="pres">
      <dgm:prSet presAssocID="{2C580B63-88D0-4E56-AADF-7996334133E6}" presName="sibTrans" presStyleCnt="0"/>
      <dgm:spPr/>
    </dgm:pt>
    <dgm:pt modelId="{042176F9-2763-4C03-A972-6D73EA861277}" type="pres">
      <dgm:prSet presAssocID="{9E853841-E54A-4FE5-9D01-DFC060D48AF3}" presName="composite" presStyleCnt="0"/>
      <dgm:spPr/>
    </dgm:pt>
    <dgm:pt modelId="{61699845-A71D-44D2-B519-A9D5F66B48C7}" type="pres">
      <dgm:prSet presAssocID="{9E853841-E54A-4FE5-9D01-DFC060D48AF3}" presName="Image" presStyleLbl="bgShp" presStyleIdx="2" presStyleCnt="4" custScaleX="7928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DC544EF-9D0D-4227-9A21-0BCF5E916C96}" type="pres">
      <dgm:prSet presAssocID="{9E853841-E54A-4FE5-9D01-DFC060D48AF3}" presName="Parent" presStyleLbl="node0" presStyleIdx="2" presStyleCnt="4">
        <dgm:presLayoutVars>
          <dgm:bulletEnabled val="1"/>
        </dgm:presLayoutVars>
      </dgm:prSet>
      <dgm:spPr/>
    </dgm:pt>
    <dgm:pt modelId="{B49AB4A2-FBB2-44D7-BAB8-A0656338A77B}" type="pres">
      <dgm:prSet presAssocID="{35101AB8-6833-47C9-A862-030D45A03141}" presName="sibTrans" presStyleCnt="0"/>
      <dgm:spPr/>
    </dgm:pt>
    <dgm:pt modelId="{F4380045-B662-4AF8-B6C6-94228705F601}" type="pres">
      <dgm:prSet presAssocID="{2FEFF5B6-1686-47D9-9C38-DF8163C94AA8}" presName="composite" presStyleCnt="0"/>
      <dgm:spPr/>
    </dgm:pt>
    <dgm:pt modelId="{83FE66F1-725B-41EF-9C98-511A8EB67030}" type="pres">
      <dgm:prSet presAssocID="{2FEFF5B6-1686-47D9-9C38-DF8163C94AA8}" presName="Image" presStyleLbl="bgShp" presStyleIdx="3" presStyleCnt="4" custScaleX="7710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B0C63D5-A3CC-40B5-AF50-CCFB25C7023F}" type="pres">
      <dgm:prSet presAssocID="{2FEFF5B6-1686-47D9-9C38-DF8163C94AA8}" presName="Parent" presStyleLbl="node0" presStyleIdx="3" presStyleCnt="4">
        <dgm:presLayoutVars>
          <dgm:bulletEnabled val="1"/>
        </dgm:presLayoutVars>
      </dgm:prSet>
      <dgm:spPr/>
    </dgm:pt>
  </dgm:ptLst>
  <dgm:cxnLst>
    <dgm:cxn modelId="{0A3491D1-7553-4CBE-A90A-F7CD54A24D36}" type="presOf" srcId="{3C5A9E16-10D3-46F6-9C38-773CEB864174}" destId="{5D7072CE-2D52-40BC-A122-5E47D2F7FF09}" srcOrd="0" destOrd="0" presId="urn:microsoft.com/office/officeart/2008/layout/BendingPictureCaption"/>
    <dgm:cxn modelId="{D2E2F546-2B7E-4AF1-B28F-D6ED313AC5DB}" type="presOf" srcId="{E538A531-F2A5-4C86-B393-8AF2F6283361}" destId="{C0A4FA85-BE4F-411E-9B74-BD7A5F6699E8}" srcOrd="0" destOrd="0" presId="urn:microsoft.com/office/officeart/2008/layout/BendingPictureCaption"/>
    <dgm:cxn modelId="{A56102AE-8DCB-4CE5-9B6B-29089E8227D5}" srcId="{3C5A9E16-10D3-46F6-9C38-773CEB864174}" destId="{9E853841-E54A-4FE5-9D01-DFC060D48AF3}" srcOrd="2" destOrd="0" parTransId="{9C1F248B-32B0-49AD-8B27-83C432480741}" sibTransId="{35101AB8-6833-47C9-A862-030D45A03141}"/>
    <dgm:cxn modelId="{46F29A2B-45CC-4959-B35F-F1EEE9F1270E}" srcId="{3C5A9E16-10D3-46F6-9C38-773CEB864174}" destId="{77E0E11B-C117-44E8-9B82-14DBD37D7CF9}" srcOrd="1" destOrd="0" parTransId="{3706F2A4-231C-406B-BBDA-AD55126D8E7C}" sibTransId="{2C580B63-88D0-4E56-AADF-7996334133E6}"/>
    <dgm:cxn modelId="{D73CCF69-FADC-43EE-914C-76D17457AFCD}" srcId="{3C5A9E16-10D3-46F6-9C38-773CEB864174}" destId="{E538A531-F2A5-4C86-B393-8AF2F6283361}" srcOrd="0" destOrd="0" parTransId="{22399497-0E92-4481-8B62-B88E4850F468}" sibTransId="{4D777536-2B89-4A67-A99C-3AE1C553C720}"/>
    <dgm:cxn modelId="{78DA0B2A-885C-4F40-B3FE-980FF8DC962A}" srcId="{3C5A9E16-10D3-46F6-9C38-773CEB864174}" destId="{2FEFF5B6-1686-47D9-9C38-DF8163C94AA8}" srcOrd="3" destOrd="0" parTransId="{13AE8F07-6862-4F07-8EF1-EE4D2609EBF6}" sibTransId="{108E4DFF-8DAD-4183-9AE8-52BE223F8078}"/>
    <dgm:cxn modelId="{A003F1B5-921A-4B8B-92A9-E62D1334450C}" type="presOf" srcId="{77E0E11B-C117-44E8-9B82-14DBD37D7CF9}" destId="{18D07FCD-8A20-410C-A5B7-3708BAA5EDDC}" srcOrd="0" destOrd="0" presId="urn:microsoft.com/office/officeart/2008/layout/BendingPictureCaption"/>
    <dgm:cxn modelId="{D52389E5-015B-4337-AEA8-BAA521B506F5}" type="presOf" srcId="{9E853841-E54A-4FE5-9D01-DFC060D48AF3}" destId="{3DC544EF-9D0D-4227-9A21-0BCF5E916C96}" srcOrd="0" destOrd="0" presId="urn:microsoft.com/office/officeart/2008/layout/BendingPictureCaption"/>
    <dgm:cxn modelId="{7271D060-C7CC-4B57-B6E6-71CFED6D5108}" type="presOf" srcId="{2FEFF5B6-1686-47D9-9C38-DF8163C94AA8}" destId="{EB0C63D5-A3CC-40B5-AF50-CCFB25C7023F}" srcOrd="0" destOrd="0" presId="urn:microsoft.com/office/officeart/2008/layout/BendingPictureCaption"/>
    <dgm:cxn modelId="{B806EED5-48E5-460B-B413-77BD66123430}" type="presParOf" srcId="{5D7072CE-2D52-40BC-A122-5E47D2F7FF09}" destId="{B718CE1C-7B0A-4376-9E08-6371FD561B2B}" srcOrd="0" destOrd="0" presId="urn:microsoft.com/office/officeart/2008/layout/BendingPictureCaption"/>
    <dgm:cxn modelId="{ED62EFF9-27A1-4E8E-8FCF-FFE055A94737}" type="presParOf" srcId="{B718CE1C-7B0A-4376-9E08-6371FD561B2B}" destId="{79E2B284-BAC0-4D0C-B7F2-580854EDBC88}" srcOrd="0" destOrd="0" presId="urn:microsoft.com/office/officeart/2008/layout/BendingPictureCaption"/>
    <dgm:cxn modelId="{AAD169E5-71A1-4B75-BEA2-C9F9FB0207F0}" type="presParOf" srcId="{B718CE1C-7B0A-4376-9E08-6371FD561B2B}" destId="{C0A4FA85-BE4F-411E-9B74-BD7A5F6699E8}" srcOrd="1" destOrd="0" presId="urn:microsoft.com/office/officeart/2008/layout/BendingPictureCaption"/>
    <dgm:cxn modelId="{630836B2-EAA8-48A0-9399-99EECD15ED32}" type="presParOf" srcId="{5D7072CE-2D52-40BC-A122-5E47D2F7FF09}" destId="{45F9A06D-D3EC-4778-99DD-B4EF97732C61}" srcOrd="1" destOrd="0" presId="urn:microsoft.com/office/officeart/2008/layout/BendingPictureCaption"/>
    <dgm:cxn modelId="{982C6B68-2FAD-4518-8B45-BE99B103A820}" type="presParOf" srcId="{5D7072CE-2D52-40BC-A122-5E47D2F7FF09}" destId="{F9063B7B-0E71-4703-A344-F56841501D92}" srcOrd="2" destOrd="0" presId="urn:microsoft.com/office/officeart/2008/layout/BendingPictureCaption"/>
    <dgm:cxn modelId="{6C775374-05CA-45E7-957D-BFEC8CB74912}" type="presParOf" srcId="{F9063B7B-0E71-4703-A344-F56841501D92}" destId="{B465C5CE-6045-4EB6-91C1-3E9FFE8D79D8}" srcOrd="0" destOrd="0" presId="urn:microsoft.com/office/officeart/2008/layout/BendingPictureCaption"/>
    <dgm:cxn modelId="{2F3215D3-8BD5-43A3-A522-B4CD3FF45CD2}" type="presParOf" srcId="{F9063B7B-0E71-4703-A344-F56841501D92}" destId="{18D07FCD-8A20-410C-A5B7-3708BAA5EDDC}" srcOrd="1" destOrd="0" presId="urn:microsoft.com/office/officeart/2008/layout/BendingPictureCaption"/>
    <dgm:cxn modelId="{097BCB51-87E9-4ECB-B331-668388CAE527}" type="presParOf" srcId="{5D7072CE-2D52-40BC-A122-5E47D2F7FF09}" destId="{5AF00B5A-BBBE-4105-9085-FF14852AD7BD}" srcOrd="3" destOrd="0" presId="urn:microsoft.com/office/officeart/2008/layout/BendingPictureCaption"/>
    <dgm:cxn modelId="{77A16C58-3404-426C-B762-D81260A19E8C}" type="presParOf" srcId="{5D7072CE-2D52-40BC-A122-5E47D2F7FF09}" destId="{042176F9-2763-4C03-A972-6D73EA861277}" srcOrd="4" destOrd="0" presId="urn:microsoft.com/office/officeart/2008/layout/BendingPictureCaption"/>
    <dgm:cxn modelId="{E6B2E5C4-2057-4C55-9961-91214E4222BD}" type="presParOf" srcId="{042176F9-2763-4C03-A972-6D73EA861277}" destId="{61699845-A71D-44D2-B519-A9D5F66B48C7}" srcOrd="0" destOrd="0" presId="urn:microsoft.com/office/officeart/2008/layout/BendingPictureCaption"/>
    <dgm:cxn modelId="{CF2959EE-4E36-4323-A262-6E2AAA344F47}" type="presParOf" srcId="{042176F9-2763-4C03-A972-6D73EA861277}" destId="{3DC544EF-9D0D-4227-9A21-0BCF5E916C96}" srcOrd="1" destOrd="0" presId="urn:microsoft.com/office/officeart/2008/layout/BendingPictureCaption"/>
    <dgm:cxn modelId="{15729245-4BB2-4014-BA3D-659449C55862}" type="presParOf" srcId="{5D7072CE-2D52-40BC-A122-5E47D2F7FF09}" destId="{B49AB4A2-FBB2-44D7-BAB8-A0656338A77B}" srcOrd="5" destOrd="0" presId="urn:microsoft.com/office/officeart/2008/layout/BendingPictureCaption"/>
    <dgm:cxn modelId="{619F7CF5-236A-49CA-88AD-FFF5D6596F2C}" type="presParOf" srcId="{5D7072CE-2D52-40BC-A122-5E47D2F7FF09}" destId="{F4380045-B662-4AF8-B6C6-94228705F601}" srcOrd="6" destOrd="0" presId="urn:microsoft.com/office/officeart/2008/layout/BendingPictureCaption"/>
    <dgm:cxn modelId="{DB2F79D8-AA33-4A0B-B540-4376BE681792}" type="presParOf" srcId="{F4380045-B662-4AF8-B6C6-94228705F601}" destId="{83FE66F1-725B-41EF-9C98-511A8EB67030}" srcOrd="0" destOrd="0" presId="urn:microsoft.com/office/officeart/2008/layout/BendingPictureCaption"/>
    <dgm:cxn modelId="{D0C66FF6-1BFC-4F9C-8FB7-27457D99464D}" type="presParOf" srcId="{F4380045-B662-4AF8-B6C6-94228705F601}" destId="{EB0C63D5-A3CC-40B5-AF50-CCFB25C7023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F2604A-4E23-444E-BF72-B7136506BAD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455CBE-8DE5-4D3E-9869-BEB72117DB29}">
      <dgm:prSet phldrT="[Text]"/>
      <dgm:spPr/>
      <dgm:t>
        <a:bodyPr/>
        <a:lstStyle/>
        <a:p>
          <a:r>
            <a:rPr lang="en-US" b="1"/>
            <a:t>Prime Minister’s Jan Aushadhi Yojana</a:t>
          </a:r>
          <a:endParaRPr lang="en-US"/>
        </a:p>
      </dgm:t>
    </dgm:pt>
    <dgm:pt modelId="{1DAD62BE-B46A-4D84-B693-327EAB103057}" type="parTrans" cxnId="{E5048476-3450-4CCD-92C6-0F121CC6C4D1}">
      <dgm:prSet/>
      <dgm:spPr/>
      <dgm:t>
        <a:bodyPr/>
        <a:lstStyle/>
        <a:p>
          <a:endParaRPr lang="en-US"/>
        </a:p>
      </dgm:t>
    </dgm:pt>
    <dgm:pt modelId="{B2AF5AC4-D27F-4089-B1E2-254421497B07}" type="sibTrans" cxnId="{E5048476-3450-4CCD-92C6-0F121CC6C4D1}">
      <dgm:prSet/>
      <dgm:spPr/>
      <dgm:t>
        <a:bodyPr/>
        <a:lstStyle/>
        <a:p>
          <a:endParaRPr lang="en-US"/>
        </a:p>
      </dgm:t>
    </dgm:pt>
    <dgm:pt modelId="{733192D6-0699-480E-B148-79D504DAE215}">
      <dgm:prSet/>
      <dgm:spPr/>
      <dgm:t>
        <a:bodyPr/>
        <a:lstStyle/>
        <a:p>
          <a:r>
            <a:rPr lang="en-US"/>
            <a:t>3000 new stores for generic drug supply</a:t>
          </a:r>
          <a:endParaRPr lang="en-US" dirty="0"/>
        </a:p>
      </dgm:t>
    </dgm:pt>
    <dgm:pt modelId="{3C30BB31-12C0-4555-8692-490750F615EE}" type="parTrans" cxnId="{02B4BDB6-070C-41D0-9740-0524CE36EAF9}">
      <dgm:prSet/>
      <dgm:spPr/>
      <dgm:t>
        <a:bodyPr/>
        <a:lstStyle/>
        <a:p>
          <a:endParaRPr lang="en-US"/>
        </a:p>
      </dgm:t>
    </dgm:pt>
    <dgm:pt modelId="{AD3641BB-4C3B-4647-8AF0-F5A932F2A544}" type="sibTrans" cxnId="{02B4BDB6-070C-41D0-9740-0524CE36EAF9}">
      <dgm:prSet/>
      <dgm:spPr/>
      <dgm:t>
        <a:bodyPr/>
        <a:lstStyle/>
        <a:p>
          <a:endParaRPr lang="en-US"/>
        </a:p>
      </dgm:t>
    </dgm:pt>
    <dgm:pt modelId="{4F54540C-9289-4617-8603-B046682E3094}">
      <dgm:prSet/>
      <dgm:spPr/>
      <dgm:t>
        <a:bodyPr/>
        <a:lstStyle/>
        <a:p>
          <a:r>
            <a:rPr lang="en-US" b="1"/>
            <a:t>Health insurance</a:t>
          </a:r>
          <a:endParaRPr lang="en-US" b="1" dirty="0"/>
        </a:p>
      </dgm:t>
    </dgm:pt>
    <dgm:pt modelId="{04CEC8E3-ABAE-47DE-AD49-DB8E7E1E7F83}" type="parTrans" cxnId="{36DE900D-D082-46CF-8579-BE167EBA692F}">
      <dgm:prSet/>
      <dgm:spPr/>
      <dgm:t>
        <a:bodyPr/>
        <a:lstStyle/>
        <a:p>
          <a:endParaRPr lang="en-US"/>
        </a:p>
      </dgm:t>
    </dgm:pt>
    <dgm:pt modelId="{612098BB-B4FA-4DC0-8EFD-AED791CA140D}" type="sibTrans" cxnId="{36DE900D-D082-46CF-8579-BE167EBA692F}">
      <dgm:prSet/>
      <dgm:spPr/>
      <dgm:t>
        <a:bodyPr/>
        <a:lstStyle/>
        <a:p>
          <a:endParaRPr lang="en-US"/>
        </a:p>
      </dgm:t>
    </dgm:pt>
    <dgm:pt modelId="{993E1B90-010A-4B4D-9910-FDBB9155F245}">
      <dgm:prSet/>
      <dgm:spPr/>
      <dgm:t>
        <a:bodyPr/>
        <a:lstStyle/>
        <a:p>
          <a:r>
            <a:rPr lang="en-US"/>
            <a:t>Rs.One lakh per family. </a:t>
          </a:r>
          <a:endParaRPr lang="en-US" dirty="0"/>
        </a:p>
      </dgm:t>
    </dgm:pt>
    <dgm:pt modelId="{5885965F-08A4-4353-AC88-330620CED24A}" type="parTrans" cxnId="{BE75907F-8204-453F-9EB5-410E505EDE32}">
      <dgm:prSet/>
      <dgm:spPr/>
      <dgm:t>
        <a:bodyPr/>
        <a:lstStyle/>
        <a:p>
          <a:endParaRPr lang="en-US"/>
        </a:p>
      </dgm:t>
    </dgm:pt>
    <dgm:pt modelId="{95251267-6FB8-4091-8D97-7A790512A6F4}" type="sibTrans" cxnId="{BE75907F-8204-453F-9EB5-410E505EDE32}">
      <dgm:prSet/>
      <dgm:spPr/>
      <dgm:t>
        <a:bodyPr/>
        <a:lstStyle/>
        <a:p>
          <a:endParaRPr lang="en-US"/>
        </a:p>
      </dgm:t>
    </dgm:pt>
    <dgm:pt modelId="{E2BF62A4-C8CD-4BB6-9431-152A952FB3AF}">
      <dgm:prSet/>
      <dgm:spPr/>
      <dgm:t>
        <a:bodyPr/>
        <a:lstStyle/>
        <a:p>
          <a:r>
            <a:rPr lang="en-US"/>
            <a:t>Addl. 30k for senior citizen &gt; 60 years</a:t>
          </a:r>
          <a:endParaRPr lang="en-US" dirty="0"/>
        </a:p>
      </dgm:t>
    </dgm:pt>
    <dgm:pt modelId="{83BFF64B-1404-4CAF-B4BE-0762060CDA05}" type="parTrans" cxnId="{C5411F18-21B3-478B-8C7B-EFD6E92EDD19}">
      <dgm:prSet/>
      <dgm:spPr/>
      <dgm:t>
        <a:bodyPr/>
        <a:lstStyle/>
        <a:p>
          <a:endParaRPr lang="en-US"/>
        </a:p>
      </dgm:t>
    </dgm:pt>
    <dgm:pt modelId="{C31E4521-CEB0-4893-8487-A2940057F933}" type="sibTrans" cxnId="{C5411F18-21B3-478B-8C7B-EFD6E92EDD19}">
      <dgm:prSet/>
      <dgm:spPr/>
      <dgm:t>
        <a:bodyPr/>
        <a:lstStyle/>
        <a:p>
          <a:endParaRPr lang="en-US"/>
        </a:p>
      </dgm:t>
    </dgm:pt>
    <dgm:pt modelId="{2BB21F8E-9B7E-415E-BE37-7408EFAD85CC}">
      <dgm:prSet/>
      <dgm:spPr/>
      <dgm:t>
        <a:bodyPr/>
        <a:lstStyle/>
        <a:p>
          <a:r>
            <a:rPr lang="en-US" b="1"/>
            <a:t>National Dialysis Services Programme</a:t>
          </a:r>
          <a:endParaRPr lang="en-US" b="1" dirty="0"/>
        </a:p>
      </dgm:t>
    </dgm:pt>
    <dgm:pt modelId="{FF26F03A-DB7C-447E-BA71-23109791360C}" type="parTrans" cxnId="{58408540-34FC-464E-B373-716564CBAFE9}">
      <dgm:prSet/>
      <dgm:spPr/>
      <dgm:t>
        <a:bodyPr/>
        <a:lstStyle/>
        <a:p>
          <a:endParaRPr lang="en-US"/>
        </a:p>
      </dgm:t>
    </dgm:pt>
    <dgm:pt modelId="{44FD6020-4BAB-47C4-8489-BD0505C65909}" type="sibTrans" cxnId="{58408540-34FC-464E-B373-716564CBAFE9}">
      <dgm:prSet/>
      <dgm:spPr/>
      <dgm:t>
        <a:bodyPr/>
        <a:lstStyle/>
        <a:p>
          <a:endParaRPr lang="en-US"/>
        </a:p>
      </dgm:t>
    </dgm:pt>
    <dgm:pt modelId="{91CA0D11-03DE-415E-9B7C-D6A20FB50701}">
      <dgm:prSet/>
      <dgm:spPr/>
      <dgm:t>
        <a:bodyPr/>
        <a:lstStyle/>
        <a:p>
          <a:r>
            <a:rPr lang="en-US"/>
            <a:t>Each session cost Rs.2k</a:t>
          </a:r>
          <a:endParaRPr lang="en-US" dirty="0"/>
        </a:p>
      </dgm:t>
    </dgm:pt>
    <dgm:pt modelId="{B497B9AE-7BCB-4C06-943F-E512C8DD0382}" type="parTrans" cxnId="{13E69D54-7E0D-41E4-91DB-E9C656B493AB}">
      <dgm:prSet/>
      <dgm:spPr/>
      <dgm:t>
        <a:bodyPr/>
        <a:lstStyle/>
        <a:p>
          <a:endParaRPr lang="en-US"/>
        </a:p>
      </dgm:t>
    </dgm:pt>
    <dgm:pt modelId="{4174234A-FA13-469B-BB60-621734A30AF8}" type="sibTrans" cxnId="{13E69D54-7E0D-41E4-91DB-E9C656B493AB}">
      <dgm:prSet/>
      <dgm:spPr/>
      <dgm:t>
        <a:bodyPr/>
        <a:lstStyle/>
        <a:p>
          <a:endParaRPr lang="en-US"/>
        </a:p>
      </dgm:t>
    </dgm:pt>
    <dgm:pt modelId="{0F2F0E8E-3B31-4CB7-B383-8CAA1001BF99}">
      <dgm:prSet/>
      <dgm:spPr/>
      <dgm:t>
        <a:bodyPr/>
        <a:lstStyle/>
        <a:p>
          <a:r>
            <a:rPr lang="en-US"/>
            <a:t>PPP  centers to reduce cost</a:t>
          </a:r>
          <a:endParaRPr lang="en-US" dirty="0"/>
        </a:p>
      </dgm:t>
    </dgm:pt>
    <dgm:pt modelId="{D2A2F6A4-8672-4F14-A291-045B3252A54E}" type="parTrans" cxnId="{7A15A9DA-692C-4900-A2BB-E8368AF3A83A}">
      <dgm:prSet/>
      <dgm:spPr/>
      <dgm:t>
        <a:bodyPr/>
        <a:lstStyle/>
        <a:p>
          <a:endParaRPr lang="en-US"/>
        </a:p>
      </dgm:t>
    </dgm:pt>
    <dgm:pt modelId="{1BCB2125-E1C3-466E-A713-3F4D6292A9EC}" type="sibTrans" cxnId="{7A15A9DA-692C-4900-A2BB-E8368AF3A83A}">
      <dgm:prSet/>
      <dgm:spPr/>
      <dgm:t>
        <a:bodyPr/>
        <a:lstStyle/>
        <a:p>
          <a:endParaRPr lang="en-US"/>
        </a:p>
      </dgm:t>
    </dgm:pt>
    <dgm:pt modelId="{F1009F46-8698-4354-A822-54CE8BF9A455}">
      <dgm:prSet/>
      <dgm:spPr/>
      <dgm:t>
        <a:bodyPr/>
        <a:lstStyle/>
        <a:p>
          <a:r>
            <a:rPr lang="en-US" dirty="0"/>
            <a:t>Duties/taxes reduce.</a:t>
          </a:r>
        </a:p>
      </dgm:t>
    </dgm:pt>
    <dgm:pt modelId="{2A9B10EF-F911-4A23-84A3-792CADB1F143}" type="parTrans" cxnId="{A354E4B9-AE68-43FF-80BD-07C94B1B1EA4}">
      <dgm:prSet/>
      <dgm:spPr/>
      <dgm:t>
        <a:bodyPr/>
        <a:lstStyle/>
        <a:p>
          <a:endParaRPr lang="en-US"/>
        </a:p>
      </dgm:t>
    </dgm:pt>
    <dgm:pt modelId="{8A362F2E-79C1-46A0-85EF-9A2336F77DCB}" type="sibTrans" cxnId="{A354E4B9-AE68-43FF-80BD-07C94B1B1EA4}">
      <dgm:prSet/>
      <dgm:spPr/>
      <dgm:t>
        <a:bodyPr/>
        <a:lstStyle/>
        <a:p>
          <a:endParaRPr lang="en-US"/>
        </a:p>
      </dgm:t>
    </dgm:pt>
    <dgm:pt modelId="{A681518D-34F5-4BC9-BEBC-E3327F9931B6}" type="pres">
      <dgm:prSet presAssocID="{2CF2604A-4E23-444E-BF72-B7136506BADB}" presName="linear" presStyleCnt="0">
        <dgm:presLayoutVars>
          <dgm:dir/>
          <dgm:resizeHandles val="exact"/>
        </dgm:presLayoutVars>
      </dgm:prSet>
      <dgm:spPr/>
    </dgm:pt>
    <dgm:pt modelId="{EF2CAA80-8411-4201-9865-A4C9DA6CC24E}" type="pres">
      <dgm:prSet presAssocID="{BE455CBE-8DE5-4D3E-9869-BEB72117DB29}" presName="comp" presStyleCnt="0"/>
      <dgm:spPr/>
    </dgm:pt>
    <dgm:pt modelId="{483CC733-1AFE-4E90-A048-5539FDC0494C}" type="pres">
      <dgm:prSet presAssocID="{BE455CBE-8DE5-4D3E-9869-BEB72117DB29}" presName="box" presStyleLbl="node1" presStyleIdx="0" presStyleCnt="3"/>
      <dgm:spPr/>
    </dgm:pt>
    <dgm:pt modelId="{0C7ED661-5C61-49E8-8D5B-C58296AE4530}" type="pres">
      <dgm:prSet presAssocID="{BE455CBE-8DE5-4D3E-9869-BEB72117DB29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3C7C694-F055-4CE5-A896-5A0D1C02BB98}" type="pres">
      <dgm:prSet presAssocID="{BE455CBE-8DE5-4D3E-9869-BEB72117DB29}" presName="text" presStyleLbl="node1" presStyleIdx="0" presStyleCnt="3">
        <dgm:presLayoutVars>
          <dgm:bulletEnabled val="1"/>
        </dgm:presLayoutVars>
      </dgm:prSet>
      <dgm:spPr/>
    </dgm:pt>
    <dgm:pt modelId="{58661B76-C365-4AD4-B385-EB04E6DEE59C}" type="pres">
      <dgm:prSet presAssocID="{B2AF5AC4-D27F-4089-B1E2-254421497B07}" presName="spacer" presStyleCnt="0"/>
      <dgm:spPr/>
    </dgm:pt>
    <dgm:pt modelId="{075C3DB2-A9D8-4A30-BD63-C69F383F2B8F}" type="pres">
      <dgm:prSet presAssocID="{4F54540C-9289-4617-8603-B046682E3094}" presName="comp" presStyleCnt="0"/>
      <dgm:spPr/>
    </dgm:pt>
    <dgm:pt modelId="{5AE47AD6-BD6A-464F-AC8F-6DA5639AAB35}" type="pres">
      <dgm:prSet presAssocID="{4F54540C-9289-4617-8603-B046682E3094}" presName="box" presStyleLbl="node1" presStyleIdx="1" presStyleCnt="3"/>
      <dgm:spPr/>
    </dgm:pt>
    <dgm:pt modelId="{F0A5CB2A-3D1C-4D4F-B6C2-A56D93BA9A15}" type="pres">
      <dgm:prSet presAssocID="{4F54540C-9289-4617-8603-B046682E3094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4018870-8BEE-47FB-A17C-B735924C5EC1}" type="pres">
      <dgm:prSet presAssocID="{4F54540C-9289-4617-8603-B046682E3094}" presName="text" presStyleLbl="node1" presStyleIdx="1" presStyleCnt="3">
        <dgm:presLayoutVars>
          <dgm:bulletEnabled val="1"/>
        </dgm:presLayoutVars>
      </dgm:prSet>
      <dgm:spPr/>
    </dgm:pt>
    <dgm:pt modelId="{1A32B40F-103E-4849-9FA6-1913E8D01696}" type="pres">
      <dgm:prSet presAssocID="{612098BB-B4FA-4DC0-8EFD-AED791CA140D}" presName="spacer" presStyleCnt="0"/>
      <dgm:spPr/>
    </dgm:pt>
    <dgm:pt modelId="{9F4CAE34-8F33-4549-B254-A3DA1515DD21}" type="pres">
      <dgm:prSet presAssocID="{2BB21F8E-9B7E-415E-BE37-7408EFAD85CC}" presName="comp" presStyleCnt="0"/>
      <dgm:spPr/>
    </dgm:pt>
    <dgm:pt modelId="{A64F774A-C603-4625-9AC4-4E59DAC02AAE}" type="pres">
      <dgm:prSet presAssocID="{2BB21F8E-9B7E-415E-BE37-7408EFAD85CC}" presName="box" presStyleLbl="node1" presStyleIdx="2" presStyleCnt="3"/>
      <dgm:spPr/>
    </dgm:pt>
    <dgm:pt modelId="{01D80257-7ADB-47FE-AA4B-FC2166C4FB0B}" type="pres">
      <dgm:prSet presAssocID="{2BB21F8E-9B7E-415E-BE37-7408EFAD85CC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4F104B5-B1A8-42F1-BFC8-0E1AB915D636}" type="pres">
      <dgm:prSet presAssocID="{2BB21F8E-9B7E-415E-BE37-7408EFAD85CC}" presName="text" presStyleLbl="node1" presStyleIdx="2" presStyleCnt="3">
        <dgm:presLayoutVars>
          <dgm:bulletEnabled val="1"/>
        </dgm:presLayoutVars>
      </dgm:prSet>
      <dgm:spPr/>
    </dgm:pt>
  </dgm:ptLst>
  <dgm:cxnLst>
    <dgm:cxn modelId="{18134545-2879-4C9F-99E9-49F37787ACC5}" type="presOf" srcId="{0F2F0E8E-3B31-4CB7-B383-8CAA1001BF99}" destId="{A64F774A-C603-4625-9AC4-4E59DAC02AAE}" srcOrd="0" destOrd="2" presId="urn:microsoft.com/office/officeart/2005/8/layout/vList4"/>
    <dgm:cxn modelId="{CE1B57B3-AA9C-4446-8A0A-B03B80CE433A}" type="presOf" srcId="{BE455CBE-8DE5-4D3E-9869-BEB72117DB29}" destId="{23C7C694-F055-4CE5-A896-5A0D1C02BB98}" srcOrd="1" destOrd="0" presId="urn:microsoft.com/office/officeart/2005/8/layout/vList4"/>
    <dgm:cxn modelId="{4E04428A-8DBF-47F7-A046-EF795086FB1E}" type="presOf" srcId="{91CA0D11-03DE-415E-9B7C-D6A20FB50701}" destId="{34F104B5-B1A8-42F1-BFC8-0E1AB915D636}" srcOrd="1" destOrd="1" presId="urn:microsoft.com/office/officeart/2005/8/layout/vList4"/>
    <dgm:cxn modelId="{A354E4B9-AE68-43FF-80BD-07C94B1B1EA4}" srcId="{2BB21F8E-9B7E-415E-BE37-7408EFAD85CC}" destId="{F1009F46-8698-4354-A822-54CE8BF9A455}" srcOrd="2" destOrd="0" parTransId="{2A9B10EF-F911-4A23-84A3-792CADB1F143}" sibTransId="{8A362F2E-79C1-46A0-85EF-9A2336F77DCB}"/>
    <dgm:cxn modelId="{8E77B19F-681A-479A-8341-C061DC7E555C}" type="presOf" srcId="{733192D6-0699-480E-B148-79D504DAE215}" destId="{23C7C694-F055-4CE5-A896-5A0D1C02BB98}" srcOrd="1" destOrd="1" presId="urn:microsoft.com/office/officeart/2005/8/layout/vList4"/>
    <dgm:cxn modelId="{BE75907F-8204-453F-9EB5-410E505EDE32}" srcId="{4F54540C-9289-4617-8603-B046682E3094}" destId="{993E1B90-010A-4B4D-9910-FDBB9155F245}" srcOrd="0" destOrd="0" parTransId="{5885965F-08A4-4353-AC88-330620CED24A}" sibTransId="{95251267-6FB8-4091-8D97-7A790512A6F4}"/>
    <dgm:cxn modelId="{7065812A-FF0F-4997-9BE1-409528CA2CAB}" type="presOf" srcId="{993E1B90-010A-4B4D-9910-FDBB9155F245}" destId="{5AE47AD6-BD6A-464F-AC8F-6DA5639AAB35}" srcOrd="0" destOrd="1" presId="urn:microsoft.com/office/officeart/2005/8/layout/vList4"/>
    <dgm:cxn modelId="{D71F9810-FC66-4D3D-A8E3-5B8D58F696FE}" type="presOf" srcId="{4F54540C-9289-4617-8603-B046682E3094}" destId="{5AE47AD6-BD6A-464F-AC8F-6DA5639AAB35}" srcOrd="0" destOrd="0" presId="urn:microsoft.com/office/officeart/2005/8/layout/vList4"/>
    <dgm:cxn modelId="{FF25E799-346B-4E53-A12E-702B41C87DE3}" type="presOf" srcId="{E2BF62A4-C8CD-4BB6-9431-152A952FB3AF}" destId="{34018870-8BEE-47FB-A17C-B735924C5EC1}" srcOrd="1" destOrd="2" presId="urn:microsoft.com/office/officeart/2005/8/layout/vList4"/>
    <dgm:cxn modelId="{10318746-B71D-4081-9503-AF2E6930840C}" type="presOf" srcId="{733192D6-0699-480E-B148-79D504DAE215}" destId="{483CC733-1AFE-4E90-A048-5539FDC0494C}" srcOrd="0" destOrd="1" presId="urn:microsoft.com/office/officeart/2005/8/layout/vList4"/>
    <dgm:cxn modelId="{BA991FDD-E4B0-41B5-89DB-34C0C57BB04B}" type="presOf" srcId="{2BB21F8E-9B7E-415E-BE37-7408EFAD85CC}" destId="{34F104B5-B1A8-42F1-BFC8-0E1AB915D636}" srcOrd="1" destOrd="0" presId="urn:microsoft.com/office/officeart/2005/8/layout/vList4"/>
    <dgm:cxn modelId="{13E69D54-7E0D-41E4-91DB-E9C656B493AB}" srcId="{2BB21F8E-9B7E-415E-BE37-7408EFAD85CC}" destId="{91CA0D11-03DE-415E-9B7C-D6A20FB50701}" srcOrd="0" destOrd="0" parTransId="{B497B9AE-7BCB-4C06-943F-E512C8DD0382}" sibTransId="{4174234A-FA13-469B-BB60-621734A30AF8}"/>
    <dgm:cxn modelId="{3E97B99C-E629-48BD-B217-983E76C285EA}" type="presOf" srcId="{2BB21F8E-9B7E-415E-BE37-7408EFAD85CC}" destId="{A64F774A-C603-4625-9AC4-4E59DAC02AAE}" srcOrd="0" destOrd="0" presId="urn:microsoft.com/office/officeart/2005/8/layout/vList4"/>
    <dgm:cxn modelId="{AB9BCA9B-0CE8-4E4F-B870-E0254FE08368}" type="presOf" srcId="{F1009F46-8698-4354-A822-54CE8BF9A455}" destId="{34F104B5-B1A8-42F1-BFC8-0E1AB915D636}" srcOrd="1" destOrd="3" presId="urn:microsoft.com/office/officeart/2005/8/layout/vList4"/>
    <dgm:cxn modelId="{C80B8C52-A42F-436E-9DB1-D255C342ED42}" type="presOf" srcId="{2CF2604A-4E23-444E-BF72-B7136506BADB}" destId="{A681518D-34F5-4BC9-BEBC-E3327F9931B6}" srcOrd="0" destOrd="0" presId="urn:microsoft.com/office/officeart/2005/8/layout/vList4"/>
    <dgm:cxn modelId="{58408540-34FC-464E-B373-716564CBAFE9}" srcId="{2CF2604A-4E23-444E-BF72-B7136506BADB}" destId="{2BB21F8E-9B7E-415E-BE37-7408EFAD85CC}" srcOrd="2" destOrd="0" parTransId="{FF26F03A-DB7C-447E-BA71-23109791360C}" sibTransId="{44FD6020-4BAB-47C4-8489-BD0505C65909}"/>
    <dgm:cxn modelId="{36DE900D-D082-46CF-8579-BE167EBA692F}" srcId="{2CF2604A-4E23-444E-BF72-B7136506BADB}" destId="{4F54540C-9289-4617-8603-B046682E3094}" srcOrd="1" destOrd="0" parTransId="{04CEC8E3-ABAE-47DE-AD49-DB8E7E1E7F83}" sibTransId="{612098BB-B4FA-4DC0-8EFD-AED791CA140D}"/>
    <dgm:cxn modelId="{8A58D62E-F7FE-4C81-9C40-E80989247F36}" type="presOf" srcId="{91CA0D11-03DE-415E-9B7C-D6A20FB50701}" destId="{A64F774A-C603-4625-9AC4-4E59DAC02AAE}" srcOrd="0" destOrd="1" presId="urn:microsoft.com/office/officeart/2005/8/layout/vList4"/>
    <dgm:cxn modelId="{7A15A9DA-692C-4900-A2BB-E8368AF3A83A}" srcId="{2BB21F8E-9B7E-415E-BE37-7408EFAD85CC}" destId="{0F2F0E8E-3B31-4CB7-B383-8CAA1001BF99}" srcOrd="1" destOrd="0" parTransId="{D2A2F6A4-8672-4F14-A291-045B3252A54E}" sibTransId="{1BCB2125-E1C3-466E-A713-3F4D6292A9EC}"/>
    <dgm:cxn modelId="{8095F26C-19D3-423C-BCFC-560CE9F1F384}" type="presOf" srcId="{4F54540C-9289-4617-8603-B046682E3094}" destId="{34018870-8BEE-47FB-A17C-B735924C5EC1}" srcOrd="1" destOrd="0" presId="urn:microsoft.com/office/officeart/2005/8/layout/vList4"/>
    <dgm:cxn modelId="{FEF9C3F6-CA79-4105-928A-DE17343C4C69}" type="presOf" srcId="{BE455CBE-8DE5-4D3E-9869-BEB72117DB29}" destId="{483CC733-1AFE-4E90-A048-5539FDC0494C}" srcOrd="0" destOrd="0" presId="urn:microsoft.com/office/officeart/2005/8/layout/vList4"/>
    <dgm:cxn modelId="{3B7DD458-096D-42CD-AB86-A115BEA66A59}" type="presOf" srcId="{993E1B90-010A-4B4D-9910-FDBB9155F245}" destId="{34018870-8BEE-47FB-A17C-B735924C5EC1}" srcOrd="1" destOrd="1" presId="urn:microsoft.com/office/officeart/2005/8/layout/vList4"/>
    <dgm:cxn modelId="{C5411F18-21B3-478B-8C7B-EFD6E92EDD19}" srcId="{4F54540C-9289-4617-8603-B046682E3094}" destId="{E2BF62A4-C8CD-4BB6-9431-152A952FB3AF}" srcOrd="1" destOrd="0" parTransId="{83BFF64B-1404-4CAF-B4BE-0762060CDA05}" sibTransId="{C31E4521-CEB0-4893-8487-A2940057F933}"/>
    <dgm:cxn modelId="{E5048476-3450-4CCD-92C6-0F121CC6C4D1}" srcId="{2CF2604A-4E23-444E-BF72-B7136506BADB}" destId="{BE455CBE-8DE5-4D3E-9869-BEB72117DB29}" srcOrd="0" destOrd="0" parTransId="{1DAD62BE-B46A-4D84-B693-327EAB103057}" sibTransId="{B2AF5AC4-D27F-4089-B1E2-254421497B07}"/>
    <dgm:cxn modelId="{02B4BDB6-070C-41D0-9740-0524CE36EAF9}" srcId="{BE455CBE-8DE5-4D3E-9869-BEB72117DB29}" destId="{733192D6-0699-480E-B148-79D504DAE215}" srcOrd="0" destOrd="0" parTransId="{3C30BB31-12C0-4555-8692-490750F615EE}" sibTransId="{AD3641BB-4C3B-4647-8AF0-F5A932F2A544}"/>
    <dgm:cxn modelId="{41D36777-2209-48AF-B312-4BBA58A83C9B}" type="presOf" srcId="{E2BF62A4-C8CD-4BB6-9431-152A952FB3AF}" destId="{5AE47AD6-BD6A-464F-AC8F-6DA5639AAB35}" srcOrd="0" destOrd="2" presId="urn:microsoft.com/office/officeart/2005/8/layout/vList4"/>
    <dgm:cxn modelId="{22B11A96-E427-4E77-AD2E-14B94B8022E6}" type="presOf" srcId="{0F2F0E8E-3B31-4CB7-B383-8CAA1001BF99}" destId="{34F104B5-B1A8-42F1-BFC8-0E1AB915D636}" srcOrd="1" destOrd="2" presId="urn:microsoft.com/office/officeart/2005/8/layout/vList4"/>
    <dgm:cxn modelId="{FA97D906-E1D6-40B8-AEF7-1A454F85675B}" type="presOf" srcId="{F1009F46-8698-4354-A822-54CE8BF9A455}" destId="{A64F774A-C603-4625-9AC4-4E59DAC02AAE}" srcOrd="0" destOrd="3" presId="urn:microsoft.com/office/officeart/2005/8/layout/vList4"/>
    <dgm:cxn modelId="{F2F20E09-1631-4B39-A445-8BD7435DED03}" type="presParOf" srcId="{A681518D-34F5-4BC9-BEBC-E3327F9931B6}" destId="{EF2CAA80-8411-4201-9865-A4C9DA6CC24E}" srcOrd="0" destOrd="0" presId="urn:microsoft.com/office/officeart/2005/8/layout/vList4"/>
    <dgm:cxn modelId="{7A993AA6-311E-425E-B808-CBF9B935499F}" type="presParOf" srcId="{EF2CAA80-8411-4201-9865-A4C9DA6CC24E}" destId="{483CC733-1AFE-4E90-A048-5539FDC0494C}" srcOrd="0" destOrd="0" presId="urn:microsoft.com/office/officeart/2005/8/layout/vList4"/>
    <dgm:cxn modelId="{75DCFA96-B475-4935-B0BF-27A15BC794A6}" type="presParOf" srcId="{EF2CAA80-8411-4201-9865-A4C9DA6CC24E}" destId="{0C7ED661-5C61-49E8-8D5B-C58296AE4530}" srcOrd="1" destOrd="0" presId="urn:microsoft.com/office/officeart/2005/8/layout/vList4"/>
    <dgm:cxn modelId="{2947D5FA-8082-476F-8F5F-041923AFE541}" type="presParOf" srcId="{EF2CAA80-8411-4201-9865-A4C9DA6CC24E}" destId="{23C7C694-F055-4CE5-A896-5A0D1C02BB98}" srcOrd="2" destOrd="0" presId="urn:microsoft.com/office/officeart/2005/8/layout/vList4"/>
    <dgm:cxn modelId="{CDF26C85-BA25-401C-95C0-C7133A02D89B}" type="presParOf" srcId="{A681518D-34F5-4BC9-BEBC-E3327F9931B6}" destId="{58661B76-C365-4AD4-B385-EB04E6DEE59C}" srcOrd="1" destOrd="0" presId="urn:microsoft.com/office/officeart/2005/8/layout/vList4"/>
    <dgm:cxn modelId="{259429B7-59F5-4024-ABCE-D25D44E880D5}" type="presParOf" srcId="{A681518D-34F5-4BC9-BEBC-E3327F9931B6}" destId="{075C3DB2-A9D8-4A30-BD63-C69F383F2B8F}" srcOrd="2" destOrd="0" presId="urn:microsoft.com/office/officeart/2005/8/layout/vList4"/>
    <dgm:cxn modelId="{7FD7FC3F-6D29-46E8-815E-F0E4558EB1BD}" type="presParOf" srcId="{075C3DB2-A9D8-4A30-BD63-C69F383F2B8F}" destId="{5AE47AD6-BD6A-464F-AC8F-6DA5639AAB35}" srcOrd="0" destOrd="0" presId="urn:microsoft.com/office/officeart/2005/8/layout/vList4"/>
    <dgm:cxn modelId="{539DC53E-CC24-4E37-8544-7596147487A4}" type="presParOf" srcId="{075C3DB2-A9D8-4A30-BD63-C69F383F2B8F}" destId="{F0A5CB2A-3D1C-4D4F-B6C2-A56D93BA9A15}" srcOrd="1" destOrd="0" presId="urn:microsoft.com/office/officeart/2005/8/layout/vList4"/>
    <dgm:cxn modelId="{2BE17CD9-CBAE-475E-8BBC-4A7EAE721E00}" type="presParOf" srcId="{075C3DB2-A9D8-4A30-BD63-C69F383F2B8F}" destId="{34018870-8BEE-47FB-A17C-B735924C5EC1}" srcOrd="2" destOrd="0" presId="urn:microsoft.com/office/officeart/2005/8/layout/vList4"/>
    <dgm:cxn modelId="{4555742F-0ED0-4839-A335-F6D712011649}" type="presParOf" srcId="{A681518D-34F5-4BC9-BEBC-E3327F9931B6}" destId="{1A32B40F-103E-4849-9FA6-1913E8D01696}" srcOrd="3" destOrd="0" presId="urn:microsoft.com/office/officeart/2005/8/layout/vList4"/>
    <dgm:cxn modelId="{FAE291A9-90F0-40F4-ACC5-4AFC069F07E2}" type="presParOf" srcId="{A681518D-34F5-4BC9-BEBC-E3327F9931B6}" destId="{9F4CAE34-8F33-4549-B254-A3DA1515DD21}" srcOrd="4" destOrd="0" presId="urn:microsoft.com/office/officeart/2005/8/layout/vList4"/>
    <dgm:cxn modelId="{B32FA367-3448-49F4-8C91-A8235B77F47C}" type="presParOf" srcId="{9F4CAE34-8F33-4549-B254-A3DA1515DD21}" destId="{A64F774A-C603-4625-9AC4-4E59DAC02AAE}" srcOrd="0" destOrd="0" presId="urn:microsoft.com/office/officeart/2005/8/layout/vList4"/>
    <dgm:cxn modelId="{6563F7FD-278A-42AC-AD96-5A3D4D35C292}" type="presParOf" srcId="{9F4CAE34-8F33-4549-B254-A3DA1515DD21}" destId="{01D80257-7ADB-47FE-AA4B-FC2166C4FB0B}" srcOrd="1" destOrd="0" presId="urn:microsoft.com/office/officeart/2005/8/layout/vList4"/>
    <dgm:cxn modelId="{8004ED36-A2E1-4094-8A2D-AAB84D8AE09F}" type="presParOf" srcId="{9F4CAE34-8F33-4549-B254-A3DA1515DD21}" destId="{34F104B5-B1A8-42F1-BFC8-0E1AB915D63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86438B-C2FC-43E8-A8D4-5CD6ECFC9CAF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B33170-C309-4023-B3B4-173EFC091C90}">
      <dgm:prSet phldrT="[Text]"/>
      <dgm:spPr/>
      <dgm:t>
        <a:bodyPr/>
        <a:lstStyle/>
        <a:p>
          <a:r>
            <a:rPr lang="en-US"/>
            <a:t>National Health Mission (NHM)</a:t>
          </a:r>
        </a:p>
      </dgm:t>
    </dgm:pt>
    <dgm:pt modelId="{F10BE7A8-0D74-4D49-83AE-97495D75093D}" type="parTrans" cxnId="{403EA652-4A11-4583-8EC3-78E8ADFC0F6A}">
      <dgm:prSet/>
      <dgm:spPr/>
      <dgm:t>
        <a:bodyPr/>
        <a:lstStyle/>
        <a:p>
          <a:endParaRPr lang="en-US"/>
        </a:p>
      </dgm:t>
    </dgm:pt>
    <dgm:pt modelId="{9FD7D399-1BAB-4DD6-B5A8-CBCAB66A9AE7}" type="sibTrans" cxnId="{403EA652-4A11-4583-8EC3-78E8ADFC0F6A}">
      <dgm:prSet/>
      <dgm:spPr/>
      <dgm:t>
        <a:bodyPr/>
        <a:lstStyle/>
        <a:p>
          <a:endParaRPr lang="en-US"/>
        </a:p>
      </dgm:t>
    </dgm:pt>
    <dgm:pt modelId="{41CD69C2-025B-42C0-BC63-15DF91D6C3EF}">
      <dgm:prSet/>
      <dgm:spPr/>
      <dgm:t>
        <a:bodyPr/>
        <a:lstStyle/>
        <a:p>
          <a:r>
            <a:rPr lang="en-US" dirty="0"/>
            <a:t>Rural (NRHM)</a:t>
          </a:r>
        </a:p>
      </dgm:t>
    </dgm:pt>
    <dgm:pt modelId="{C8ED8769-1C40-4886-AC81-6CF0E58BFEEC}" type="parTrans" cxnId="{A5CD07E6-65BB-4273-82AF-D40AA1DC3746}">
      <dgm:prSet/>
      <dgm:spPr/>
      <dgm:t>
        <a:bodyPr/>
        <a:lstStyle/>
        <a:p>
          <a:endParaRPr lang="en-US"/>
        </a:p>
      </dgm:t>
    </dgm:pt>
    <dgm:pt modelId="{C7787C29-7C40-468C-B515-59B058750C54}" type="sibTrans" cxnId="{A5CD07E6-65BB-4273-82AF-D40AA1DC3746}">
      <dgm:prSet/>
      <dgm:spPr/>
      <dgm:t>
        <a:bodyPr/>
        <a:lstStyle/>
        <a:p>
          <a:endParaRPr lang="en-US"/>
        </a:p>
      </dgm:t>
    </dgm:pt>
    <dgm:pt modelId="{EED2C010-5C24-46B4-BE0C-0688C770A034}">
      <dgm:prSet/>
      <dgm:spPr/>
      <dgm:t>
        <a:bodyPr/>
        <a:lstStyle/>
        <a:p>
          <a:r>
            <a:rPr lang="en-US" dirty="0"/>
            <a:t>Urban Health Mission (NUHM)</a:t>
          </a:r>
        </a:p>
      </dgm:t>
    </dgm:pt>
    <dgm:pt modelId="{C70BB7E8-34F8-4E76-98F2-546057880D09}" type="parTrans" cxnId="{09E1DCEE-764A-444C-A869-9E53C5293821}">
      <dgm:prSet/>
      <dgm:spPr/>
      <dgm:t>
        <a:bodyPr/>
        <a:lstStyle/>
        <a:p>
          <a:endParaRPr lang="en-US"/>
        </a:p>
      </dgm:t>
    </dgm:pt>
    <dgm:pt modelId="{6F55A1EA-316C-40BF-BEA3-111EC3CDB48C}" type="sibTrans" cxnId="{09E1DCEE-764A-444C-A869-9E53C5293821}">
      <dgm:prSet/>
      <dgm:spPr/>
      <dgm:t>
        <a:bodyPr/>
        <a:lstStyle/>
        <a:p>
          <a:endParaRPr lang="en-US"/>
        </a:p>
      </dgm:t>
    </dgm:pt>
    <dgm:pt modelId="{1F99A1CA-1DA0-4A5C-B0C1-0AF5985594AC}">
      <dgm:prSet/>
      <dgm:spPr/>
      <dgm:t>
        <a:bodyPr/>
        <a:lstStyle/>
        <a:p>
          <a:pPr algn="l">
            <a:buFont typeface="+mj-lt"/>
            <a:buAutoNum type="arabicPeriod"/>
          </a:pPr>
          <a:r>
            <a:rPr lang="en-US" dirty="0"/>
            <a:t>Pop &gt;30k (Survey)</a:t>
          </a:r>
        </a:p>
        <a:p>
          <a:pPr algn="l">
            <a:buFont typeface="+mj-lt"/>
            <a:buAutoNum type="arabicPeriod"/>
          </a:pPr>
          <a:r>
            <a:rPr lang="en-US" dirty="0"/>
            <a:t>50k/&gt; (</a:t>
          </a:r>
          <a:r>
            <a:rPr lang="en-US" dirty="0" err="1"/>
            <a:t>Yb</a:t>
          </a:r>
          <a:r>
            <a:rPr lang="en-US" dirty="0"/>
            <a:t>)</a:t>
          </a:r>
        </a:p>
      </dgm:t>
    </dgm:pt>
    <dgm:pt modelId="{927BF917-D118-48F0-9635-62714AB41C51}" type="parTrans" cxnId="{A1341816-29A3-44DA-977E-92E972F1B946}">
      <dgm:prSet/>
      <dgm:spPr/>
      <dgm:t>
        <a:bodyPr/>
        <a:lstStyle/>
        <a:p>
          <a:endParaRPr lang="en-US"/>
        </a:p>
      </dgm:t>
    </dgm:pt>
    <dgm:pt modelId="{53A348C2-C2AC-4634-B6DC-4E0FB82C3263}" type="sibTrans" cxnId="{A1341816-29A3-44DA-977E-92E972F1B946}">
      <dgm:prSet/>
      <dgm:spPr/>
      <dgm:t>
        <a:bodyPr/>
        <a:lstStyle/>
        <a:p>
          <a:endParaRPr lang="en-US"/>
        </a:p>
      </dgm:t>
    </dgm:pt>
    <dgm:pt modelId="{16C43E0C-AEF1-4E12-A595-FDEC656931B8}">
      <dgm:prSet/>
      <dgm:spPr/>
      <dgm:t>
        <a:bodyPr/>
        <a:lstStyle/>
        <a:p>
          <a:r>
            <a:rPr lang="en-US" dirty="0"/>
            <a:t>ASHA workers...yes (since 2013)</a:t>
          </a:r>
        </a:p>
      </dgm:t>
    </dgm:pt>
    <dgm:pt modelId="{1DAEBCE6-34BE-492F-B85A-B6A8F06D522A}" type="parTrans" cxnId="{47DE66FF-E967-4903-8AE6-2DA242013CD0}">
      <dgm:prSet/>
      <dgm:spPr/>
      <dgm:t>
        <a:bodyPr/>
        <a:lstStyle/>
        <a:p>
          <a:endParaRPr lang="en-US"/>
        </a:p>
      </dgm:t>
    </dgm:pt>
    <dgm:pt modelId="{8C1B626C-F155-49CA-B905-9323097267B9}" type="sibTrans" cxnId="{47DE66FF-E967-4903-8AE6-2DA242013CD0}">
      <dgm:prSet/>
      <dgm:spPr/>
      <dgm:t>
        <a:bodyPr/>
        <a:lstStyle/>
        <a:p>
          <a:endParaRPr lang="en-US"/>
        </a:p>
      </dgm:t>
    </dgm:pt>
    <dgm:pt modelId="{CA4E4749-DE21-4D86-96EF-F484EEFD8027}" type="pres">
      <dgm:prSet presAssocID="{6B86438B-C2FC-43E8-A8D4-5CD6ECFC9CA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F2D060-DE59-43F0-B0B0-56678E4D2C9E}" type="pres">
      <dgm:prSet presAssocID="{1AB33170-C309-4023-B3B4-173EFC091C90}" presName="vertOne" presStyleCnt="0"/>
      <dgm:spPr/>
    </dgm:pt>
    <dgm:pt modelId="{CD4CF015-2F94-4037-A1E5-5EEC62ADE324}" type="pres">
      <dgm:prSet presAssocID="{1AB33170-C309-4023-B3B4-173EFC091C90}" presName="txOne" presStyleLbl="node0" presStyleIdx="0" presStyleCnt="1">
        <dgm:presLayoutVars>
          <dgm:chPref val="3"/>
        </dgm:presLayoutVars>
      </dgm:prSet>
      <dgm:spPr/>
    </dgm:pt>
    <dgm:pt modelId="{FA21E151-7ACC-483D-A618-71D91679AFEE}" type="pres">
      <dgm:prSet presAssocID="{1AB33170-C309-4023-B3B4-173EFC091C90}" presName="parTransOne" presStyleCnt="0"/>
      <dgm:spPr/>
    </dgm:pt>
    <dgm:pt modelId="{C7C8D63A-84FD-4C04-93C5-214162C46FCE}" type="pres">
      <dgm:prSet presAssocID="{1AB33170-C309-4023-B3B4-173EFC091C90}" presName="horzOne" presStyleCnt="0"/>
      <dgm:spPr/>
    </dgm:pt>
    <dgm:pt modelId="{FDFB0F1B-49DB-4EB3-8145-BB04D8E0EB18}" type="pres">
      <dgm:prSet presAssocID="{41CD69C2-025B-42C0-BC63-15DF91D6C3EF}" presName="vertTwo" presStyleCnt="0"/>
      <dgm:spPr/>
    </dgm:pt>
    <dgm:pt modelId="{394FA379-48B9-4FEA-B0AB-C30A5D5F1FBE}" type="pres">
      <dgm:prSet presAssocID="{41CD69C2-025B-42C0-BC63-15DF91D6C3EF}" presName="txTwo" presStyleLbl="node2" presStyleIdx="0" presStyleCnt="2">
        <dgm:presLayoutVars>
          <dgm:chPref val="3"/>
        </dgm:presLayoutVars>
      </dgm:prSet>
      <dgm:spPr/>
    </dgm:pt>
    <dgm:pt modelId="{98C23890-5FC3-4CE7-9269-674CAB7EC574}" type="pres">
      <dgm:prSet presAssocID="{41CD69C2-025B-42C0-BC63-15DF91D6C3EF}" presName="horzTwo" presStyleCnt="0"/>
      <dgm:spPr/>
    </dgm:pt>
    <dgm:pt modelId="{24E72185-AE60-4304-9DD6-68A87C33AAB4}" type="pres">
      <dgm:prSet presAssocID="{C7787C29-7C40-468C-B515-59B058750C54}" presName="sibSpaceTwo" presStyleCnt="0"/>
      <dgm:spPr/>
    </dgm:pt>
    <dgm:pt modelId="{ACFAE464-18C8-473D-8876-B54541516A57}" type="pres">
      <dgm:prSet presAssocID="{EED2C010-5C24-46B4-BE0C-0688C770A034}" presName="vertTwo" presStyleCnt="0"/>
      <dgm:spPr/>
    </dgm:pt>
    <dgm:pt modelId="{EA609A0E-B941-46AA-9EA8-AB20B64475B6}" type="pres">
      <dgm:prSet presAssocID="{EED2C010-5C24-46B4-BE0C-0688C770A034}" presName="txTwo" presStyleLbl="node2" presStyleIdx="1" presStyleCnt="2">
        <dgm:presLayoutVars>
          <dgm:chPref val="3"/>
        </dgm:presLayoutVars>
      </dgm:prSet>
      <dgm:spPr/>
    </dgm:pt>
    <dgm:pt modelId="{33242B6F-B551-4481-A13D-95C1D0FB1447}" type="pres">
      <dgm:prSet presAssocID="{EED2C010-5C24-46B4-BE0C-0688C770A034}" presName="parTransTwo" presStyleCnt="0"/>
      <dgm:spPr/>
    </dgm:pt>
    <dgm:pt modelId="{6DB7E158-E680-454D-8638-3A06E37E3510}" type="pres">
      <dgm:prSet presAssocID="{EED2C010-5C24-46B4-BE0C-0688C770A034}" presName="horzTwo" presStyleCnt="0"/>
      <dgm:spPr/>
    </dgm:pt>
    <dgm:pt modelId="{D41E2EA9-A0A9-4909-A654-0EE6E86F9A8C}" type="pres">
      <dgm:prSet presAssocID="{1F99A1CA-1DA0-4A5C-B0C1-0AF5985594AC}" presName="vertThree" presStyleCnt="0"/>
      <dgm:spPr/>
    </dgm:pt>
    <dgm:pt modelId="{22BDDB22-0D18-45DE-BAC9-2E7853DFC385}" type="pres">
      <dgm:prSet presAssocID="{1F99A1CA-1DA0-4A5C-B0C1-0AF5985594AC}" presName="txThree" presStyleLbl="node3" presStyleIdx="0" presStyleCnt="2">
        <dgm:presLayoutVars>
          <dgm:chPref val="3"/>
        </dgm:presLayoutVars>
      </dgm:prSet>
      <dgm:spPr/>
    </dgm:pt>
    <dgm:pt modelId="{215C5705-C900-4E1E-AC7B-0132B2D6BB7A}" type="pres">
      <dgm:prSet presAssocID="{1F99A1CA-1DA0-4A5C-B0C1-0AF5985594AC}" presName="horzThree" presStyleCnt="0"/>
      <dgm:spPr/>
    </dgm:pt>
    <dgm:pt modelId="{5CF5C1E5-5E2F-4CF5-A262-3AF38D0D205A}" type="pres">
      <dgm:prSet presAssocID="{53A348C2-C2AC-4634-B6DC-4E0FB82C3263}" presName="sibSpaceThree" presStyleCnt="0"/>
      <dgm:spPr/>
    </dgm:pt>
    <dgm:pt modelId="{C24042C7-4801-44D8-93A6-EBEEB0B79982}" type="pres">
      <dgm:prSet presAssocID="{16C43E0C-AEF1-4E12-A595-FDEC656931B8}" presName="vertThree" presStyleCnt="0"/>
      <dgm:spPr/>
    </dgm:pt>
    <dgm:pt modelId="{6F38DF84-199C-4C48-9459-C562E2F71E09}" type="pres">
      <dgm:prSet presAssocID="{16C43E0C-AEF1-4E12-A595-FDEC656931B8}" presName="txThree" presStyleLbl="node3" presStyleIdx="1" presStyleCnt="2">
        <dgm:presLayoutVars>
          <dgm:chPref val="3"/>
        </dgm:presLayoutVars>
      </dgm:prSet>
      <dgm:spPr/>
    </dgm:pt>
    <dgm:pt modelId="{AB1AAB0B-C67C-4215-BBCE-446D27BF7CFC}" type="pres">
      <dgm:prSet presAssocID="{16C43E0C-AEF1-4E12-A595-FDEC656931B8}" presName="horzThree" presStyleCnt="0"/>
      <dgm:spPr/>
    </dgm:pt>
  </dgm:ptLst>
  <dgm:cxnLst>
    <dgm:cxn modelId="{403EA652-4A11-4583-8EC3-78E8ADFC0F6A}" srcId="{6B86438B-C2FC-43E8-A8D4-5CD6ECFC9CAF}" destId="{1AB33170-C309-4023-B3B4-173EFC091C90}" srcOrd="0" destOrd="0" parTransId="{F10BE7A8-0D74-4D49-83AE-97495D75093D}" sibTransId="{9FD7D399-1BAB-4DD6-B5A8-CBCAB66A9AE7}"/>
    <dgm:cxn modelId="{361D1844-711B-4C87-93B2-400E5F87D1DC}" type="presOf" srcId="{16C43E0C-AEF1-4E12-A595-FDEC656931B8}" destId="{6F38DF84-199C-4C48-9459-C562E2F71E09}" srcOrd="0" destOrd="0" presId="urn:microsoft.com/office/officeart/2005/8/layout/hierarchy4"/>
    <dgm:cxn modelId="{5E60F631-F952-458E-99F3-BC4CEF8F13EC}" type="presOf" srcId="{1AB33170-C309-4023-B3B4-173EFC091C90}" destId="{CD4CF015-2F94-4037-A1E5-5EEC62ADE324}" srcOrd="0" destOrd="0" presId="urn:microsoft.com/office/officeart/2005/8/layout/hierarchy4"/>
    <dgm:cxn modelId="{A1341816-29A3-44DA-977E-92E972F1B946}" srcId="{EED2C010-5C24-46B4-BE0C-0688C770A034}" destId="{1F99A1CA-1DA0-4A5C-B0C1-0AF5985594AC}" srcOrd="0" destOrd="0" parTransId="{927BF917-D118-48F0-9635-62714AB41C51}" sibTransId="{53A348C2-C2AC-4634-B6DC-4E0FB82C3263}"/>
    <dgm:cxn modelId="{A5CD07E6-65BB-4273-82AF-D40AA1DC3746}" srcId="{1AB33170-C309-4023-B3B4-173EFC091C90}" destId="{41CD69C2-025B-42C0-BC63-15DF91D6C3EF}" srcOrd="0" destOrd="0" parTransId="{C8ED8769-1C40-4886-AC81-6CF0E58BFEEC}" sibTransId="{C7787C29-7C40-468C-B515-59B058750C54}"/>
    <dgm:cxn modelId="{63D5B5E9-FF0E-4E6E-A0EA-873F5BADD060}" type="presOf" srcId="{6B86438B-C2FC-43E8-A8D4-5CD6ECFC9CAF}" destId="{CA4E4749-DE21-4D86-96EF-F484EEFD8027}" srcOrd="0" destOrd="0" presId="urn:microsoft.com/office/officeart/2005/8/layout/hierarchy4"/>
    <dgm:cxn modelId="{09E1DCEE-764A-444C-A869-9E53C5293821}" srcId="{1AB33170-C309-4023-B3B4-173EFC091C90}" destId="{EED2C010-5C24-46B4-BE0C-0688C770A034}" srcOrd="1" destOrd="0" parTransId="{C70BB7E8-34F8-4E76-98F2-546057880D09}" sibTransId="{6F55A1EA-316C-40BF-BEA3-111EC3CDB48C}"/>
    <dgm:cxn modelId="{42B6BFA5-4750-44F3-8518-3A82BAB56183}" type="presOf" srcId="{EED2C010-5C24-46B4-BE0C-0688C770A034}" destId="{EA609A0E-B941-46AA-9EA8-AB20B64475B6}" srcOrd="0" destOrd="0" presId="urn:microsoft.com/office/officeart/2005/8/layout/hierarchy4"/>
    <dgm:cxn modelId="{47DE66FF-E967-4903-8AE6-2DA242013CD0}" srcId="{EED2C010-5C24-46B4-BE0C-0688C770A034}" destId="{16C43E0C-AEF1-4E12-A595-FDEC656931B8}" srcOrd="1" destOrd="0" parTransId="{1DAEBCE6-34BE-492F-B85A-B6A8F06D522A}" sibTransId="{8C1B626C-F155-49CA-B905-9323097267B9}"/>
    <dgm:cxn modelId="{226979A6-D6C4-42F8-B6CA-66F6F0AED77A}" type="presOf" srcId="{1F99A1CA-1DA0-4A5C-B0C1-0AF5985594AC}" destId="{22BDDB22-0D18-45DE-BAC9-2E7853DFC385}" srcOrd="0" destOrd="0" presId="urn:microsoft.com/office/officeart/2005/8/layout/hierarchy4"/>
    <dgm:cxn modelId="{CFEF657A-0D29-4926-B559-0AC07827F609}" type="presOf" srcId="{41CD69C2-025B-42C0-BC63-15DF91D6C3EF}" destId="{394FA379-48B9-4FEA-B0AB-C30A5D5F1FBE}" srcOrd="0" destOrd="0" presId="urn:microsoft.com/office/officeart/2005/8/layout/hierarchy4"/>
    <dgm:cxn modelId="{897CE52A-05AC-4725-B3B3-16D07D8E7744}" type="presParOf" srcId="{CA4E4749-DE21-4D86-96EF-F484EEFD8027}" destId="{08F2D060-DE59-43F0-B0B0-56678E4D2C9E}" srcOrd="0" destOrd="0" presId="urn:microsoft.com/office/officeart/2005/8/layout/hierarchy4"/>
    <dgm:cxn modelId="{55E64B9E-945A-4DBD-8290-B88532FF7954}" type="presParOf" srcId="{08F2D060-DE59-43F0-B0B0-56678E4D2C9E}" destId="{CD4CF015-2F94-4037-A1E5-5EEC62ADE324}" srcOrd="0" destOrd="0" presId="urn:microsoft.com/office/officeart/2005/8/layout/hierarchy4"/>
    <dgm:cxn modelId="{BA502D86-9445-4DE2-8905-7154361DCC29}" type="presParOf" srcId="{08F2D060-DE59-43F0-B0B0-56678E4D2C9E}" destId="{FA21E151-7ACC-483D-A618-71D91679AFEE}" srcOrd="1" destOrd="0" presId="urn:microsoft.com/office/officeart/2005/8/layout/hierarchy4"/>
    <dgm:cxn modelId="{F64C10C7-E76E-4311-B5AF-12C8636467BC}" type="presParOf" srcId="{08F2D060-DE59-43F0-B0B0-56678E4D2C9E}" destId="{C7C8D63A-84FD-4C04-93C5-214162C46FCE}" srcOrd="2" destOrd="0" presId="urn:microsoft.com/office/officeart/2005/8/layout/hierarchy4"/>
    <dgm:cxn modelId="{BA597027-58F4-4A98-9F34-B6BED49297F4}" type="presParOf" srcId="{C7C8D63A-84FD-4C04-93C5-214162C46FCE}" destId="{FDFB0F1B-49DB-4EB3-8145-BB04D8E0EB18}" srcOrd="0" destOrd="0" presId="urn:microsoft.com/office/officeart/2005/8/layout/hierarchy4"/>
    <dgm:cxn modelId="{75705E48-96F3-4711-8778-9B4F5FD271B2}" type="presParOf" srcId="{FDFB0F1B-49DB-4EB3-8145-BB04D8E0EB18}" destId="{394FA379-48B9-4FEA-B0AB-C30A5D5F1FBE}" srcOrd="0" destOrd="0" presId="urn:microsoft.com/office/officeart/2005/8/layout/hierarchy4"/>
    <dgm:cxn modelId="{31D83E3B-99AE-40CC-B419-93023ADAAD97}" type="presParOf" srcId="{FDFB0F1B-49DB-4EB3-8145-BB04D8E0EB18}" destId="{98C23890-5FC3-4CE7-9269-674CAB7EC574}" srcOrd="1" destOrd="0" presId="urn:microsoft.com/office/officeart/2005/8/layout/hierarchy4"/>
    <dgm:cxn modelId="{3572CF57-EAE0-46EA-A934-FF594E8BF9D2}" type="presParOf" srcId="{C7C8D63A-84FD-4C04-93C5-214162C46FCE}" destId="{24E72185-AE60-4304-9DD6-68A87C33AAB4}" srcOrd="1" destOrd="0" presId="urn:microsoft.com/office/officeart/2005/8/layout/hierarchy4"/>
    <dgm:cxn modelId="{5CF712D6-1B95-46B7-8B46-7473005EE7FB}" type="presParOf" srcId="{C7C8D63A-84FD-4C04-93C5-214162C46FCE}" destId="{ACFAE464-18C8-473D-8876-B54541516A57}" srcOrd="2" destOrd="0" presId="urn:microsoft.com/office/officeart/2005/8/layout/hierarchy4"/>
    <dgm:cxn modelId="{1C6E3DBD-AE55-4D21-AB3C-0EDBEA884164}" type="presParOf" srcId="{ACFAE464-18C8-473D-8876-B54541516A57}" destId="{EA609A0E-B941-46AA-9EA8-AB20B64475B6}" srcOrd="0" destOrd="0" presId="urn:microsoft.com/office/officeart/2005/8/layout/hierarchy4"/>
    <dgm:cxn modelId="{43178FBB-8315-418A-B249-400D74A8F178}" type="presParOf" srcId="{ACFAE464-18C8-473D-8876-B54541516A57}" destId="{33242B6F-B551-4481-A13D-95C1D0FB1447}" srcOrd="1" destOrd="0" presId="urn:microsoft.com/office/officeart/2005/8/layout/hierarchy4"/>
    <dgm:cxn modelId="{9483CC34-D7C5-499B-8C30-F780B15FFBAB}" type="presParOf" srcId="{ACFAE464-18C8-473D-8876-B54541516A57}" destId="{6DB7E158-E680-454D-8638-3A06E37E3510}" srcOrd="2" destOrd="0" presId="urn:microsoft.com/office/officeart/2005/8/layout/hierarchy4"/>
    <dgm:cxn modelId="{4993091B-FF9E-4C3C-87BB-EEFBEFB6C2DA}" type="presParOf" srcId="{6DB7E158-E680-454D-8638-3A06E37E3510}" destId="{D41E2EA9-A0A9-4909-A654-0EE6E86F9A8C}" srcOrd="0" destOrd="0" presId="urn:microsoft.com/office/officeart/2005/8/layout/hierarchy4"/>
    <dgm:cxn modelId="{9B8444EF-2F1B-47E2-9CFB-366BBE4D4751}" type="presParOf" srcId="{D41E2EA9-A0A9-4909-A654-0EE6E86F9A8C}" destId="{22BDDB22-0D18-45DE-BAC9-2E7853DFC385}" srcOrd="0" destOrd="0" presId="urn:microsoft.com/office/officeart/2005/8/layout/hierarchy4"/>
    <dgm:cxn modelId="{30091F21-0565-4D19-A461-A106C90DE520}" type="presParOf" srcId="{D41E2EA9-A0A9-4909-A654-0EE6E86F9A8C}" destId="{215C5705-C900-4E1E-AC7B-0132B2D6BB7A}" srcOrd="1" destOrd="0" presId="urn:microsoft.com/office/officeart/2005/8/layout/hierarchy4"/>
    <dgm:cxn modelId="{6847DAC3-7399-427A-AD2B-57A6E7A33933}" type="presParOf" srcId="{6DB7E158-E680-454D-8638-3A06E37E3510}" destId="{5CF5C1E5-5E2F-4CF5-A262-3AF38D0D205A}" srcOrd="1" destOrd="0" presId="urn:microsoft.com/office/officeart/2005/8/layout/hierarchy4"/>
    <dgm:cxn modelId="{72E11AEA-65DA-4C37-A596-555BEBFB0DA5}" type="presParOf" srcId="{6DB7E158-E680-454D-8638-3A06E37E3510}" destId="{C24042C7-4801-44D8-93A6-EBEEB0B79982}" srcOrd="2" destOrd="0" presId="urn:microsoft.com/office/officeart/2005/8/layout/hierarchy4"/>
    <dgm:cxn modelId="{E8D9BC7A-7804-4541-910B-8F16058591C7}" type="presParOf" srcId="{C24042C7-4801-44D8-93A6-EBEEB0B79982}" destId="{6F38DF84-199C-4C48-9459-C562E2F71E09}" srcOrd="0" destOrd="0" presId="urn:microsoft.com/office/officeart/2005/8/layout/hierarchy4"/>
    <dgm:cxn modelId="{64A891D1-1751-498D-85BB-01C8D523356A}" type="presParOf" srcId="{C24042C7-4801-44D8-93A6-EBEEB0B79982}" destId="{AB1AAB0B-C67C-4215-BBCE-446D27BF7CF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86438B-C2FC-43E8-A8D4-5CD6ECFC9CAF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2EEC7A-5112-47BA-9BAB-C895F3908571}">
      <dgm:prSet/>
      <dgm:spPr/>
      <dgm:t>
        <a:bodyPr/>
        <a:lstStyle/>
        <a:p>
          <a:r>
            <a:rPr lang="en-US" dirty="0"/>
            <a:t>Jt. Program for Non-Communicable  Diseases  (NCDs)- heart, diabetes, cancer</a:t>
          </a:r>
        </a:p>
      </dgm:t>
    </dgm:pt>
    <dgm:pt modelId="{84A17D98-303E-4290-84FB-AABBAD8E947D}" type="parTrans" cxnId="{AA383670-1B6B-42D7-AC56-27BBD18A7F55}">
      <dgm:prSet/>
      <dgm:spPr/>
      <dgm:t>
        <a:bodyPr/>
        <a:lstStyle/>
        <a:p>
          <a:endParaRPr lang="en-US"/>
        </a:p>
      </dgm:t>
    </dgm:pt>
    <dgm:pt modelId="{5C24F446-AD51-4BAA-A611-44A06F1E0626}" type="sibTrans" cxnId="{AA383670-1B6B-42D7-AC56-27BBD18A7F55}">
      <dgm:prSet/>
      <dgm:spPr/>
      <dgm:t>
        <a:bodyPr/>
        <a:lstStyle/>
        <a:p>
          <a:endParaRPr lang="en-US"/>
        </a:p>
      </dgm:t>
    </dgm:pt>
    <dgm:pt modelId="{97957759-4A56-4986-AD18-B173E465664F}">
      <dgm:prSet/>
      <dgm:spPr/>
      <dgm:t>
        <a:bodyPr/>
        <a:lstStyle/>
        <a:p>
          <a:r>
            <a:rPr lang="en-US" dirty="0"/>
            <a:t>Health Min</a:t>
          </a:r>
        </a:p>
      </dgm:t>
    </dgm:pt>
    <dgm:pt modelId="{0BE1BB53-BBC9-4F07-8915-3B41471A3493}" type="parTrans" cxnId="{4031ED29-FFB0-42EE-B208-0A55979C3C88}">
      <dgm:prSet/>
      <dgm:spPr/>
      <dgm:t>
        <a:bodyPr/>
        <a:lstStyle/>
        <a:p>
          <a:endParaRPr lang="en-US"/>
        </a:p>
      </dgm:t>
    </dgm:pt>
    <dgm:pt modelId="{5F07F8E1-9F08-41AE-B9BB-C4F36ED6C903}" type="sibTrans" cxnId="{4031ED29-FFB0-42EE-B208-0A55979C3C88}">
      <dgm:prSet/>
      <dgm:spPr/>
      <dgm:t>
        <a:bodyPr/>
        <a:lstStyle/>
        <a:p>
          <a:endParaRPr lang="en-US"/>
        </a:p>
      </dgm:t>
    </dgm:pt>
    <dgm:pt modelId="{ABFF8674-16C1-41F2-AE80-2F55B4B2C50B}">
      <dgm:prSet/>
      <dgm:spPr/>
      <dgm:t>
        <a:bodyPr/>
        <a:lstStyle/>
        <a:p>
          <a:r>
            <a:rPr lang="en-US" dirty="0"/>
            <a:t>AYUSH Min.</a:t>
          </a:r>
        </a:p>
      </dgm:t>
    </dgm:pt>
    <dgm:pt modelId="{F3FEA207-620A-4D45-9786-AFFCB757ACE6}" type="parTrans" cxnId="{F6A07C32-9C8B-403A-AEE5-35D95D4C4A2C}">
      <dgm:prSet/>
      <dgm:spPr/>
      <dgm:t>
        <a:bodyPr/>
        <a:lstStyle/>
        <a:p>
          <a:endParaRPr lang="en-US"/>
        </a:p>
      </dgm:t>
    </dgm:pt>
    <dgm:pt modelId="{FAFA1ED9-90FF-4BF5-A476-C93B1A66C807}" type="sibTrans" cxnId="{F6A07C32-9C8B-403A-AEE5-35D95D4C4A2C}">
      <dgm:prSet/>
      <dgm:spPr/>
      <dgm:t>
        <a:bodyPr/>
        <a:lstStyle/>
        <a:p>
          <a:endParaRPr lang="en-US"/>
        </a:p>
      </dgm:t>
    </dgm:pt>
    <dgm:pt modelId="{CA4E4749-DE21-4D86-96EF-F484EEFD8027}" type="pres">
      <dgm:prSet presAssocID="{6B86438B-C2FC-43E8-A8D4-5CD6ECFC9CA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EB6F2E6-5993-4FEE-8B31-E9D434D089AA}" type="pres">
      <dgm:prSet presAssocID="{152EEC7A-5112-47BA-9BAB-C895F3908571}" presName="vertOne" presStyleCnt="0"/>
      <dgm:spPr/>
    </dgm:pt>
    <dgm:pt modelId="{CD0A87BA-A56F-4A75-9AAB-369A62AB0525}" type="pres">
      <dgm:prSet presAssocID="{152EEC7A-5112-47BA-9BAB-C895F3908571}" presName="txOne" presStyleLbl="node0" presStyleIdx="0" presStyleCnt="1">
        <dgm:presLayoutVars>
          <dgm:chPref val="3"/>
        </dgm:presLayoutVars>
      </dgm:prSet>
      <dgm:spPr/>
    </dgm:pt>
    <dgm:pt modelId="{003C6499-41F4-4EBA-8D50-A2A9D266ADC8}" type="pres">
      <dgm:prSet presAssocID="{152EEC7A-5112-47BA-9BAB-C895F3908571}" presName="parTransOne" presStyleCnt="0"/>
      <dgm:spPr/>
    </dgm:pt>
    <dgm:pt modelId="{1701D745-D58C-482A-B7C6-D564C5AB40A5}" type="pres">
      <dgm:prSet presAssocID="{152EEC7A-5112-47BA-9BAB-C895F3908571}" presName="horzOne" presStyleCnt="0"/>
      <dgm:spPr/>
    </dgm:pt>
    <dgm:pt modelId="{CAFFE78A-E4C1-4EE9-A523-4208DD6808A8}" type="pres">
      <dgm:prSet presAssocID="{97957759-4A56-4986-AD18-B173E465664F}" presName="vertTwo" presStyleCnt="0"/>
      <dgm:spPr/>
    </dgm:pt>
    <dgm:pt modelId="{A1EF63D4-9DBB-40A5-A857-57D52F6B4187}" type="pres">
      <dgm:prSet presAssocID="{97957759-4A56-4986-AD18-B173E465664F}" presName="txTwo" presStyleLbl="node2" presStyleIdx="0" presStyleCnt="2">
        <dgm:presLayoutVars>
          <dgm:chPref val="3"/>
        </dgm:presLayoutVars>
      </dgm:prSet>
      <dgm:spPr/>
    </dgm:pt>
    <dgm:pt modelId="{1A3F6C87-34EA-4094-8141-43DBD1C5E90C}" type="pres">
      <dgm:prSet presAssocID="{97957759-4A56-4986-AD18-B173E465664F}" presName="horzTwo" presStyleCnt="0"/>
      <dgm:spPr/>
    </dgm:pt>
    <dgm:pt modelId="{D4FBE431-C1FF-4546-B40E-FE1E135BC839}" type="pres">
      <dgm:prSet presAssocID="{5F07F8E1-9F08-41AE-B9BB-C4F36ED6C903}" presName="sibSpaceTwo" presStyleCnt="0"/>
      <dgm:spPr/>
    </dgm:pt>
    <dgm:pt modelId="{825834D6-A377-4965-AA43-E5DC3992D14A}" type="pres">
      <dgm:prSet presAssocID="{ABFF8674-16C1-41F2-AE80-2F55B4B2C50B}" presName="vertTwo" presStyleCnt="0"/>
      <dgm:spPr/>
    </dgm:pt>
    <dgm:pt modelId="{FEFD8D78-5208-4A7A-9012-4668EB96501C}" type="pres">
      <dgm:prSet presAssocID="{ABFF8674-16C1-41F2-AE80-2F55B4B2C50B}" presName="txTwo" presStyleLbl="node2" presStyleIdx="1" presStyleCnt="2">
        <dgm:presLayoutVars>
          <dgm:chPref val="3"/>
        </dgm:presLayoutVars>
      </dgm:prSet>
      <dgm:spPr/>
    </dgm:pt>
    <dgm:pt modelId="{A7BDF7E9-C1B1-411E-99FC-3E6350F02C41}" type="pres">
      <dgm:prSet presAssocID="{ABFF8674-16C1-41F2-AE80-2F55B4B2C50B}" presName="horzTwo" presStyleCnt="0"/>
      <dgm:spPr/>
    </dgm:pt>
  </dgm:ptLst>
  <dgm:cxnLst>
    <dgm:cxn modelId="{AA383670-1B6B-42D7-AC56-27BBD18A7F55}" srcId="{6B86438B-C2FC-43E8-A8D4-5CD6ECFC9CAF}" destId="{152EEC7A-5112-47BA-9BAB-C895F3908571}" srcOrd="0" destOrd="0" parTransId="{84A17D98-303E-4290-84FB-AABBAD8E947D}" sibTransId="{5C24F446-AD51-4BAA-A611-44A06F1E0626}"/>
    <dgm:cxn modelId="{FF2F1113-26A0-42DC-BD1E-38BF245C60A2}" type="presOf" srcId="{152EEC7A-5112-47BA-9BAB-C895F3908571}" destId="{CD0A87BA-A56F-4A75-9AAB-369A62AB0525}" srcOrd="0" destOrd="0" presId="urn:microsoft.com/office/officeart/2005/8/layout/hierarchy4"/>
    <dgm:cxn modelId="{765C3722-BDC8-4F0F-A8BE-B09AED0552BA}" type="presOf" srcId="{97957759-4A56-4986-AD18-B173E465664F}" destId="{A1EF63D4-9DBB-40A5-A857-57D52F6B4187}" srcOrd="0" destOrd="0" presId="urn:microsoft.com/office/officeart/2005/8/layout/hierarchy4"/>
    <dgm:cxn modelId="{915BB546-DAE4-4FE1-BB69-072A5B67A13A}" type="presOf" srcId="{ABFF8674-16C1-41F2-AE80-2F55B4B2C50B}" destId="{FEFD8D78-5208-4A7A-9012-4668EB96501C}" srcOrd="0" destOrd="0" presId="urn:microsoft.com/office/officeart/2005/8/layout/hierarchy4"/>
    <dgm:cxn modelId="{63D5B5E9-FF0E-4E6E-A0EA-873F5BADD060}" type="presOf" srcId="{6B86438B-C2FC-43E8-A8D4-5CD6ECFC9CAF}" destId="{CA4E4749-DE21-4D86-96EF-F484EEFD8027}" srcOrd="0" destOrd="0" presId="urn:microsoft.com/office/officeart/2005/8/layout/hierarchy4"/>
    <dgm:cxn modelId="{4031ED29-FFB0-42EE-B208-0A55979C3C88}" srcId="{152EEC7A-5112-47BA-9BAB-C895F3908571}" destId="{97957759-4A56-4986-AD18-B173E465664F}" srcOrd="0" destOrd="0" parTransId="{0BE1BB53-BBC9-4F07-8915-3B41471A3493}" sibTransId="{5F07F8E1-9F08-41AE-B9BB-C4F36ED6C903}"/>
    <dgm:cxn modelId="{F6A07C32-9C8B-403A-AEE5-35D95D4C4A2C}" srcId="{152EEC7A-5112-47BA-9BAB-C895F3908571}" destId="{ABFF8674-16C1-41F2-AE80-2F55B4B2C50B}" srcOrd="1" destOrd="0" parTransId="{F3FEA207-620A-4D45-9786-AFFCB757ACE6}" sibTransId="{FAFA1ED9-90FF-4BF5-A476-C93B1A66C807}"/>
    <dgm:cxn modelId="{FC57B420-5922-48B6-ABE4-635343F94D82}" type="presParOf" srcId="{CA4E4749-DE21-4D86-96EF-F484EEFD8027}" destId="{9EB6F2E6-5993-4FEE-8B31-E9D434D089AA}" srcOrd="0" destOrd="0" presId="urn:microsoft.com/office/officeart/2005/8/layout/hierarchy4"/>
    <dgm:cxn modelId="{66A37A5D-A1C8-41FD-859A-C30EDCA292FD}" type="presParOf" srcId="{9EB6F2E6-5993-4FEE-8B31-E9D434D089AA}" destId="{CD0A87BA-A56F-4A75-9AAB-369A62AB0525}" srcOrd="0" destOrd="0" presId="urn:microsoft.com/office/officeart/2005/8/layout/hierarchy4"/>
    <dgm:cxn modelId="{57F4D088-266D-4130-BCA4-5F50A95BEC06}" type="presParOf" srcId="{9EB6F2E6-5993-4FEE-8B31-E9D434D089AA}" destId="{003C6499-41F4-4EBA-8D50-A2A9D266ADC8}" srcOrd="1" destOrd="0" presId="urn:microsoft.com/office/officeart/2005/8/layout/hierarchy4"/>
    <dgm:cxn modelId="{92D1A7A9-925D-410D-B500-A18DE44B93F1}" type="presParOf" srcId="{9EB6F2E6-5993-4FEE-8B31-E9D434D089AA}" destId="{1701D745-D58C-482A-B7C6-D564C5AB40A5}" srcOrd="2" destOrd="0" presId="urn:microsoft.com/office/officeart/2005/8/layout/hierarchy4"/>
    <dgm:cxn modelId="{B550D3F3-01F9-4012-85CE-882E5F4538C0}" type="presParOf" srcId="{1701D745-D58C-482A-B7C6-D564C5AB40A5}" destId="{CAFFE78A-E4C1-4EE9-A523-4208DD6808A8}" srcOrd="0" destOrd="0" presId="urn:microsoft.com/office/officeart/2005/8/layout/hierarchy4"/>
    <dgm:cxn modelId="{BC635E87-663E-4ABF-AC95-CD37C8C03D99}" type="presParOf" srcId="{CAFFE78A-E4C1-4EE9-A523-4208DD6808A8}" destId="{A1EF63D4-9DBB-40A5-A857-57D52F6B4187}" srcOrd="0" destOrd="0" presId="urn:microsoft.com/office/officeart/2005/8/layout/hierarchy4"/>
    <dgm:cxn modelId="{9C1A185F-6C62-455F-8B3F-8AFC3D30CF90}" type="presParOf" srcId="{CAFFE78A-E4C1-4EE9-A523-4208DD6808A8}" destId="{1A3F6C87-34EA-4094-8141-43DBD1C5E90C}" srcOrd="1" destOrd="0" presId="urn:microsoft.com/office/officeart/2005/8/layout/hierarchy4"/>
    <dgm:cxn modelId="{2AAF26F7-65B3-4A08-BFA3-704B14B80C2A}" type="presParOf" srcId="{1701D745-D58C-482A-B7C6-D564C5AB40A5}" destId="{D4FBE431-C1FF-4546-B40E-FE1E135BC839}" srcOrd="1" destOrd="0" presId="urn:microsoft.com/office/officeart/2005/8/layout/hierarchy4"/>
    <dgm:cxn modelId="{2A624564-B0F8-4140-B0DC-CB8F9E77C4CF}" type="presParOf" srcId="{1701D745-D58C-482A-B7C6-D564C5AB40A5}" destId="{825834D6-A377-4965-AA43-E5DC3992D14A}" srcOrd="2" destOrd="0" presId="urn:microsoft.com/office/officeart/2005/8/layout/hierarchy4"/>
    <dgm:cxn modelId="{32389DEC-7FA7-40B1-9C8E-59A469322088}" type="presParOf" srcId="{825834D6-A377-4965-AA43-E5DC3992D14A}" destId="{FEFD8D78-5208-4A7A-9012-4668EB96501C}" srcOrd="0" destOrd="0" presId="urn:microsoft.com/office/officeart/2005/8/layout/hierarchy4"/>
    <dgm:cxn modelId="{2B6B11A3-1A93-400E-81E8-0234EA0EBD33}" type="presParOf" srcId="{825834D6-A377-4965-AA43-E5DC3992D14A}" destId="{A7BDF7E9-C1B1-411E-99FC-3E6350F02C4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E8DA39-08C4-4FBB-845B-4AD6CB606FEB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A34F2C-F733-40B3-8F6F-4651B97F7CE9}">
      <dgm:prSet phldrT="[Text]"/>
      <dgm:spPr/>
      <dgm:t>
        <a:bodyPr/>
        <a:lstStyle/>
        <a:p>
          <a:r>
            <a:rPr lang="en-US"/>
            <a:t>Rogi Kalyan Samiti: </a:t>
          </a:r>
        </a:p>
      </dgm:t>
    </dgm:pt>
    <dgm:pt modelId="{BAFA6E15-ADBE-4815-B7BD-A0BC87D4C835}" type="parTrans" cxnId="{A77C5FF2-071A-4663-8FBD-DAEDD6C0F860}">
      <dgm:prSet/>
      <dgm:spPr/>
      <dgm:t>
        <a:bodyPr/>
        <a:lstStyle/>
        <a:p>
          <a:endParaRPr lang="en-US"/>
        </a:p>
      </dgm:t>
    </dgm:pt>
    <dgm:pt modelId="{D63B59D6-9F80-48F3-A2AA-DE9D83B4DE6D}" type="sibTrans" cxnId="{A77C5FF2-071A-4663-8FBD-DAEDD6C0F860}">
      <dgm:prSet/>
      <dgm:spPr/>
      <dgm:t>
        <a:bodyPr/>
        <a:lstStyle/>
        <a:p>
          <a:endParaRPr lang="en-US"/>
        </a:p>
      </dgm:t>
    </dgm:pt>
    <dgm:pt modelId="{741B5B97-A122-4E51-8387-60E8DC27CCA1}">
      <dgm:prSet/>
      <dgm:spPr/>
      <dgm:t>
        <a:bodyPr/>
        <a:lstStyle/>
        <a:p>
          <a:r>
            <a:rPr lang="en-US"/>
            <a:t>registered society whose members act as trustees to manage the affairs of the hospital </a:t>
          </a:r>
        </a:p>
      </dgm:t>
    </dgm:pt>
    <dgm:pt modelId="{F32C29F0-4FB0-4DFD-83EF-149048D66943}" type="parTrans" cxnId="{ACC55987-4E05-4667-B52E-7013484B5606}">
      <dgm:prSet/>
      <dgm:spPr/>
      <dgm:t>
        <a:bodyPr/>
        <a:lstStyle/>
        <a:p>
          <a:endParaRPr lang="en-US"/>
        </a:p>
      </dgm:t>
    </dgm:pt>
    <dgm:pt modelId="{B8E18C41-73CA-402C-896D-F5A653B21AEE}" type="sibTrans" cxnId="{ACC55987-4E05-4667-B52E-7013484B5606}">
      <dgm:prSet/>
      <dgm:spPr/>
      <dgm:t>
        <a:bodyPr/>
        <a:lstStyle/>
        <a:p>
          <a:endParaRPr lang="en-US"/>
        </a:p>
      </dgm:t>
    </dgm:pt>
    <dgm:pt modelId="{BA8FDD05-F44F-49B1-B6E1-CE7A4C46974A}">
      <dgm:prSet/>
      <dgm:spPr/>
      <dgm:t>
        <a:bodyPr/>
        <a:lstStyle/>
        <a:p>
          <a:r>
            <a:rPr lang="en-US"/>
            <a:t>National Ambulance Services</a:t>
          </a:r>
        </a:p>
      </dgm:t>
    </dgm:pt>
    <dgm:pt modelId="{597BC204-DF67-4135-A7D8-5B6ADC708193}" type="parTrans" cxnId="{73947A90-98DD-4DAC-8167-C7DEEDA382C0}">
      <dgm:prSet/>
      <dgm:spPr/>
      <dgm:t>
        <a:bodyPr/>
        <a:lstStyle/>
        <a:p>
          <a:endParaRPr lang="en-US"/>
        </a:p>
      </dgm:t>
    </dgm:pt>
    <dgm:pt modelId="{A0A59AF0-C0E1-4AFC-8DAE-47E5DEF4E655}" type="sibTrans" cxnId="{73947A90-98DD-4DAC-8167-C7DEEDA382C0}">
      <dgm:prSet/>
      <dgm:spPr/>
      <dgm:t>
        <a:bodyPr/>
        <a:lstStyle/>
        <a:p>
          <a:endParaRPr lang="en-US"/>
        </a:p>
      </dgm:t>
    </dgm:pt>
    <dgm:pt modelId="{1D6EB9FD-7D16-4A5D-956A-E0BE4A1B13A4}">
      <dgm:prSet/>
      <dgm:spPr/>
      <dgm:t>
        <a:bodyPr/>
        <a:lstStyle/>
        <a:p>
          <a:r>
            <a:rPr lang="en-US"/>
            <a:t>108: accident, trauma, emergency</a:t>
          </a:r>
        </a:p>
      </dgm:t>
    </dgm:pt>
    <dgm:pt modelId="{FEA64E02-24A0-4517-B83C-7B54108B770D}" type="parTrans" cxnId="{B878B63E-4C6C-4CD2-8DD1-B610686EEC74}">
      <dgm:prSet/>
      <dgm:spPr/>
      <dgm:t>
        <a:bodyPr/>
        <a:lstStyle/>
        <a:p>
          <a:endParaRPr lang="en-US"/>
        </a:p>
      </dgm:t>
    </dgm:pt>
    <dgm:pt modelId="{FF66C258-059A-4CB2-A368-796D93C2DCEB}" type="sibTrans" cxnId="{B878B63E-4C6C-4CD2-8DD1-B610686EEC74}">
      <dgm:prSet/>
      <dgm:spPr/>
      <dgm:t>
        <a:bodyPr/>
        <a:lstStyle/>
        <a:p>
          <a:endParaRPr lang="en-US"/>
        </a:p>
      </dgm:t>
    </dgm:pt>
    <dgm:pt modelId="{BE9EE52C-74E1-41D7-B074-763C3AB66887}">
      <dgm:prSet/>
      <dgm:spPr/>
      <dgm:t>
        <a:bodyPr/>
        <a:lstStyle/>
        <a:p>
          <a:r>
            <a:rPr lang="en-US" dirty="0"/>
            <a:t>102: pregnant women in JSSK</a:t>
          </a:r>
        </a:p>
      </dgm:t>
    </dgm:pt>
    <dgm:pt modelId="{F71FDC36-B8FC-4244-B855-A9CD030EF4DA}" type="parTrans" cxnId="{CC87CA92-9CAD-47E6-A49B-03D809D0F9AC}">
      <dgm:prSet/>
      <dgm:spPr/>
      <dgm:t>
        <a:bodyPr/>
        <a:lstStyle/>
        <a:p>
          <a:endParaRPr lang="en-US"/>
        </a:p>
      </dgm:t>
    </dgm:pt>
    <dgm:pt modelId="{4D2E8456-4D5F-4BE3-AFCD-7FBA9FB673FA}" type="sibTrans" cxnId="{CC87CA92-9CAD-47E6-A49B-03D809D0F9AC}">
      <dgm:prSet/>
      <dgm:spPr/>
      <dgm:t>
        <a:bodyPr/>
        <a:lstStyle/>
        <a:p>
          <a:endParaRPr lang="en-US"/>
        </a:p>
      </dgm:t>
    </dgm:pt>
    <dgm:pt modelId="{1CFF6B28-F275-47EC-8FB4-15EDD13B022C}" type="pres">
      <dgm:prSet presAssocID="{65E8DA39-08C4-4FBB-845B-4AD6CB606FEB}" presName="linear" presStyleCnt="0">
        <dgm:presLayoutVars>
          <dgm:dir/>
          <dgm:resizeHandles val="exact"/>
        </dgm:presLayoutVars>
      </dgm:prSet>
      <dgm:spPr/>
    </dgm:pt>
    <dgm:pt modelId="{CF82E64A-B637-4912-9154-F6F258250B3B}" type="pres">
      <dgm:prSet presAssocID="{05A34F2C-F733-40B3-8F6F-4651B97F7CE9}" presName="comp" presStyleCnt="0"/>
      <dgm:spPr/>
    </dgm:pt>
    <dgm:pt modelId="{0266FD48-EA4A-43CF-B7CA-6ED7488D67DC}" type="pres">
      <dgm:prSet presAssocID="{05A34F2C-F733-40B3-8F6F-4651B97F7CE9}" presName="box" presStyleLbl="node1" presStyleIdx="0" presStyleCnt="2"/>
      <dgm:spPr/>
    </dgm:pt>
    <dgm:pt modelId="{9AE9934F-C1AC-4022-8471-702B995257D4}" type="pres">
      <dgm:prSet presAssocID="{05A34F2C-F733-40B3-8F6F-4651B97F7CE9}" presName="img" presStyleLbl="fgImgPlace1" presStyleIdx="0" presStyleCnt="2" custScaleY="7077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FDC4DF3-0020-4688-882E-48773DF3FB2E}" type="pres">
      <dgm:prSet presAssocID="{05A34F2C-F733-40B3-8F6F-4651B97F7CE9}" presName="text" presStyleLbl="node1" presStyleIdx="0" presStyleCnt="2">
        <dgm:presLayoutVars>
          <dgm:bulletEnabled val="1"/>
        </dgm:presLayoutVars>
      </dgm:prSet>
      <dgm:spPr/>
    </dgm:pt>
    <dgm:pt modelId="{1C610D1E-AB5F-40B8-B2BF-BA943C6AE2B8}" type="pres">
      <dgm:prSet presAssocID="{D63B59D6-9F80-48F3-A2AA-DE9D83B4DE6D}" presName="spacer" presStyleCnt="0"/>
      <dgm:spPr/>
    </dgm:pt>
    <dgm:pt modelId="{7DB1FBF8-E6C2-4CCA-97E1-89DD40C80991}" type="pres">
      <dgm:prSet presAssocID="{BA8FDD05-F44F-49B1-B6E1-CE7A4C46974A}" presName="comp" presStyleCnt="0"/>
      <dgm:spPr/>
    </dgm:pt>
    <dgm:pt modelId="{B7ED31C1-C30F-41C9-AC45-151930C5ACF0}" type="pres">
      <dgm:prSet presAssocID="{BA8FDD05-F44F-49B1-B6E1-CE7A4C46974A}" presName="box" presStyleLbl="node1" presStyleIdx="1" presStyleCnt="2"/>
      <dgm:spPr/>
    </dgm:pt>
    <dgm:pt modelId="{EC11E93C-A624-475F-8F35-C19E76ACCD59}" type="pres">
      <dgm:prSet presAssocID="{BA8FDD05-F44F-49B1-B6E1-CE7A4C46974A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625DF6C-2564-4971-B92C-24608E72AE8E}" type="pres">
      <dgm:prSet presAssocID="{BA8FDD05-F44F-49B1-B6E1-CE7A4C46974A}" presName="text" presStyleLbl="node1" presStyleIdx="1" presStyleCnt="2">
        <dgm:presLayoutVars>
          <dgm:bulletEnabled val="1"/>
        </dgm:presLayoutVars>
      </dgm:prSet>
      <dgm:spPr/>
    </dgm:pt>
  </dgm:ptLst>
  <dgm:cxnLst>
    <dgm:cxn modelId="{890C83EC-6F78-43B7-84DE-A247835C4053}" type="presOf" srcId="{05A34F2C-F733-40B3-8F6F-4651B97F7CE9}" destId="{7FDC4DF3-0020-4688-882E-48773DF3FB2E}" srcOrd="1" destOrd="0" presId="urn:microsoft.com/office/officeart/2005/8/layout/vList4"/>
    <dgm:cxn modelId="{73947A90-98DD-4DAC-8167-C7DEEDA382C0}" srcId="{65E8DA39-08C4-4FBB-845B-4AD6CB606FEB}" destId="{BA8FDD05-F44F-49B1-B6E1-CE7A4C46974A}" srcOrd="1" destOrd="0" parTransId="{597BC204-DF67-4135-A7D8-5B6ADC708193}" sibTransId="{A0A59AF0-C0E1-4AFC-8DAE-47E5DEF4E655}"/>
    <dgm:cxn modelId="{668BC05C-04AA-44C2-8EAB-F95777BD8D4D}" type="presOf" srcId="{BE9EE52C-74E1-41D7-B074-763C3AB66887}" destId="{B7ED31C1-C30F-41C9-AC45-151930C5ACF0}" srcOrd="0" destOrd="2" presId="urn:microsoft.com/office/officeart/2005/8/layout/vList4"/>
    <dgm:cxn modelId="{79A22569-75A7-4DCC-9333-BC7D0305FEB9}" type="presOf" srcId="{741B5B97-A122-4E51-8387-60E8DC27CCA1}" destId="{0266FD48-EA4A-43CF-B7CA-6ED7488D67DC}" srcOrd="0" destOrd="1" presId="urn:microsoft.com/office/officeart/2005/8/layout/vList4"/>
    <dgm:cxn modelId="{6E1240D9-C918-456C-B423-21B940E1398C}" type="presOf" srcId="{BA8FDD05-F44F-49B1-B6E1-CE7A4C46974A}" destId="{7625DF6C-2564-4971-B92C-24608E72AE8E}" srcOrd="1" destOrd="0" presId="urn:microsoft.com/office/officeart/2005/8/layout/vList4"/>
    <dgm:cxn modelId="{6C47E8F1-F37B-4276-99A7-222A43D0DD83}" type="presOf" srcId="{BA8FDD05-F44F-49B1-B6E1-CE7A4C46974A}" destId="{B7ED31C1-C30F-41C9-AC45-151930C5ACF0}" srcOrd="0" destOrd="0" presId="urn:microsoft.com/office/officeart/2005/8/layout/vList4"/>
    <dgm:cxn modelId="{ACC55987-4E05-4667-B52E-7013484B5606}" srcId="{05A34F2C-F733-40B3-8F6F-4651B97F7CE9}" destId="{741B5B97-A122-4E51-8387-60E8DC27CCA1}" srcOrd="0" destOrd="0" parTransId="{F32C29F0-4FB0-4DFD-83EF-149048D66943}" sibTransId="{B8E18C41-73CA-402C-896D-F5A653B21AEE}"/>
    <dgm:cxn modelId="{2A8BFDAB-BCD9-4211-AF80-03EBD3D07D2E}" type="presOf" srcId="{65E8DA39-08C4-4FBB-845B-4AD6CB606FEB}" destId="{1CFF6B28-F275-47EC-8FB4-15EDD13B022C}" srcOrd="0" destOrd="0" presId="urn:microsoft.com/office/officeart/2005/8/layout/vList4"/>
    <dgm:cxn modelId="{B3010DB8-0B29-4B64-B6B9-3686697F775B}" type="presOf" srcId="{741B5B97-A122-4E51-8387-60E8DC27CCA1}" destId="{7FDC4DF3-0020-4688-882E-48773DF3FB2E}" srcOrd="1" destOrd="1" presId="urn:microsoft.com/office/officeart/2005/8/layout/vList4"/>
    <dgm:cxn modelId="{E57C8A2D-9B70-4528-9877-8B413FAEDF91}" type="presOf" srcId="{1D6EB9FD-7D16-4A5D-956A-E0BE4A1B13A4}" destId="{7625DF6C-2564-4971-B92C-24608E72AE8E}" srcOrd="1" destOrd="1" presId="urn:microsoft.com/office/officeart/2005/8/layout/vList4"/>
    <dgm:cxn modelId="{CC87CA92-9CAD-47E6-A49B-03D809D0F9AC}" srcId="{BA8FDD05-F44F-49B1-B6E1-CE7A4C46974A}" destId="{BE9EE52C-74E1-41D7-B074-763C3AB66887}" srcOrd="1" destOrd="0" parTransId="{F71FDC36-B8FC-4244-B855-A9CD030EF4DA}" sibTransId="{4D2E8456-4D5F-4BE3-AFCD-7FBA9FB673FA}"/>
    <dgm:cxn modelId="{5B9B9A64-C369-4038-8748-5D8CC86AE0C3}" type="presOf" srcId="{05A34F2C-F733-40B3-8F6F-4651B97F7CE9}" destId="{0266FD48-EA4A-43CF-B7CA-6ED7488D67DC}" srcOrd="0" destOrd="0" presId="urn:microsoft.com/office/officeart/2005/8/layout/vList4"/>
    <dgm:cxn modelId="{A77C5FF2-071A-4663-8FBD-DAEDD6C0F860}" srcId="{65E8DA39-08C4-4FBB-845B-4AD6CB606FEB}" destId="{05A34F2C-F733-40B3-8F6F-4651B97F7CE9}" srcOrd="0" destOrd="0" parTransId="{BAFA6E15-ADBE-4815-B7BD-A0BC87D4C835}" sibTransId="{D63B59D6-9F80-48F3-A2AA-DE9D83B4DE6D}"/>
    <dgm:cxn modelId="{C82E1AD3-DC6C-47FA-A3E3-0DC63FDB9DFB}" type="presOf" srcId="{1D6EB9FD-7D16-4A5D-956A-E0BE4A1B13A4}" destId="{B7ED31C1-C30F-41C9-AC45-151930C5ACF0}" srcOrd="0" destOrd="1" presId="urn:microsoft.com/office/officeart/2005/8/layout/vList4"/>
    <dgm:cxn modelId="{B878B63E-4C6C-4CD2-8DD1-B610686EEC74}" srcId="{BA8FDD05-F44F-49B1-B6E1-CE7A4C46974A}" destId="{1D6EB9FD-7D16-4A5D-956A-E0BE4A1B13A4}" srcOrd="0" destOrd="0" parTransId="{FEA64E02-24A0-4517-B83C-7B54108B770D}" sibTransId="{FF66C258-059A-4CB2-A368-796D93C2DCEB}"/>
    <dgm:cxn modelId="{E3D3C21A-8FAC-4821-9D26-0E803774545A}" type="presOf" srcId="{BE9EE52C-74E1-41D7-B074-763C3AB66887}" destId="{7625DF6C-2564-4971-B92C-24608E72AE8E}" srcOrd="1" destOrd="2" presId="urn:microsoft.com/office/officeart/2005/8/layout/vList4"/>
    <dgm:cxn modelId="{8638ADC0-8A98-457D-B664-1DA0507B0BCD}" type="presParOf" srcId="{1CFF6B28-F275-47EC-8FB4-15EDD13B022C}" destId="{CF82E64A-B637-4912-9154-F6F258250B3B}" srcOrd="0" destOrd="0" presId="urn:microsoft.com/office/officeart/2005/8/layout/vList4"/>
    <dgm:cxn modelId="{31CACD1F-3827-490B-AD6C-D604B20BE572}" type="presParOf" srcId="{CF82E64A-B637-4912-9154-F6F258250B3B}" destId="{0266FD48-EA4A-43CF-B7CA-6ED7488D67DC}" srcOrd="0" destOrd="0" presId="urn:microsoft.com/office/officeart/2005/8/layout/vList4"/>
    <dgm:cxn modelId="{13E7967E-2A4F-4964-B07C-2732D2C448F8}" type="presParOf" srcId="{CF82E64A-B637-4912-9154-F6F258250B3B}" destId="{9AE9934F-C1AC-4022-8471-702B995257D4}" srcOrd="1" destOrd="0" presId="urn:microsoft.com/office/officeart/2005/8/layout/vList4"/>
    <dgm:cxn modelId="{8EE3A68B-431F-4510-8AF3-E262FD0C703E}" type="presParOf" srcId="{CF82E64A-B637-4912-9154-F6F258250B3B}" destId="{7FDC4DF3-0020-4688-882E-48773DF3FB2E}" srcOrd="2" destOrd="0" presId="urn:microsoft.com/office/officeart/2005/8/layout/vList4"/>
    <dgm:cxn modelId="{48286839-BC27-4832-89F4-B378FE28BC52}" type="presParOf" srcId="{1CFF6B28-F275-47EC-8FB4-15EDD13B022C}" destId="{1C610D1E-AB5F-40B8-B2BF-BA943C6AE2B8}" srcOrd="1" destOrd="0" presId="urn:microsoft.com/office/officeart/2005/8/layout/vList4"/>
    <dgm:cxn modelId="{A8E22EE5-948D-43CC-A725-49E921FDB285}" type="presParOf" srcId="{1CFF6B28-F275-47EC-8FB4-15EDD13B022C}" destId="{7DB1FBF8-E6C2-4CCA-97E1-89DD40C80991}" srcOrd="2" destOrd="0" presId="urn:microsoft.com/office/officeart/2005/8/layout/vList4"/>
    <dgm:cxn modelId="{4084BE3F-2A6E-48A0-B3F3-037B3297BA39}" type="presParOf" srcId="{7DB1FBF8-E6C2-4CCA-97E1-89DD40C80991}" destId="{B7ED31C1-C30F-41C9-AC45-151930C5ACF0}" srcOrd="0" destOrd="0" presId="urn:microsoft.com/office/officeart/2005/8/layout/vList4"/>
    <dgm:cxn modelId="{617665DD-449C-4A59-BBE5-E478A4A9F3F8}" type="presParOf" srcId="{7DB1FBF8-E6C2-4CCA-97E1-89DD40C80991}" destId="{EC11E93C-A624-475F-8F35-C19E76ACCD59}" srcOrd="1" destOrd="0" presId="urn:microsoft.com/office/officeart/2005/8/layout/vList4"/>
    <dgm:cxn modelId="{4C15A714-5684-4D7D-A3F1-75DCE96F6CBC}" type="presParOf" srcId="{7DB1FBF8-E6C2-4CCA-97E1-89DD40C80991}" destId="{7625DF6C-2564-4971-B92C-24608E72AE8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5C5ED9-05DD-495B-A6B1-D22AD8CA216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DD4C8A-4518-4FC0-BC3C-A5321855D1CA}">
      <dgm:prSet phldrT="[Text]"/>
      <dgm:spPr/>
      <dgm:t>
        <a:bodyPr/>
        <a:lstStyle/>
        <a:p>
          <a:r>
            <a:rPr lang="en-US" dirty="0"/>
            <a:t>MDG</a:t>
          </a:r>
        </a:p>
      </dgm:t>
    </dgm:pt>
    <dgm:pt modelId="{91F471A4-40D5-4948-AA30-5FF0529884F4}" type="parTrans" cxnId="{150403DD-41D7-4314-8248-2BDD694B63FB}">
      <dgm:prSet/>
      <dgm:spPr/>
      <dgm:t>
        <a:bodyPr/>
        <a:lstStyle/>
        <a:p>
          <a:endParaRPr lang="en-US"/>
        </a:p>
      </dgm:t>
    </dgm:pt>
    <dgm:pt modelId="{CCA9D19C-802B-4CBD-B975-0BF02A9BBF05}" type="sibTrans" cxnId="{150403DD-41D7-4314-8248-2BDD694B63FB}">
      <dgm:prSet/>
      <dgm:spPr/>
      <dgm:t>
        <a:bodyPr/>
        <a:lstStyle/>
        <a:p>
          <a:endParaRPr lang="en-US"/>
        </a:p>
      </dgm:t>
    </dgm:pt>
    <dgm:pt modelId="{223AD258-4EF2-4ECA-AC31-2552444EB5C7}">
      <dgm:prSet phldrT="[Text]"/>
      <dgm:spPr/>
      <dgm:t>
        <a:bodyPr/>
        <a:lstStyle/>
        <a:p>
          <a:r>
            <a:rPr lang="en-US" dirty="0"/>
            <a:t>MMR: 140 / 1 lakh live birth</a:t>
          </a:r>
        </a:p>
      </dgm:t>
    </dgm:pt>
    <dgm:pt modelId="{066D339A-D165-482F-94A5-C1836ACD2174}" type="parTrans" cxnId="{5EFDF81B-CB01-4EF6-B304-A0E01AE6406D}">
      <dgm:prSet/>
      <dgm:spPr/>
      <dgm:t>
        <a:bodyPr/>
        <a:lstStyle/>
        <a:p>
          <a:endParaRPr lang="en-US"/>
        </a:p>
      </dgm:t>
    </dgm:pt>
    <dgm:pt modelId="{1C133FFB-9C86-4744-8B17-383E9B4F818B}" type="sibTrans" cxnId="{5EFDF81B-CB01-4EF6-B304-A0E01AE6406D}">
      <dgm:prSet/>
      <dgm:spPr/>
      <dgm:t>
        <a:bodyPr/>
        <a:lstStyle/>
        <a:p>
          <a:endParaRPr lang="en-US"/>
        </a:p>
      </dgm:t>
    </dgm:pt>
    <dgm:pt modelId="{D026BF7A-22C4-42B4-8FFA-1550150202B7}">
      <dgm:prSet phldrT="[Text]"/>
      <dgm:spPr/>
      <dgm:t>
        <a:bodyPr/>
        <a:lstStyle/>
        <a:p>
          <a:r>
            <a:rPr lang="en-US" dirty="0"/>
            <a:t>Under 5 mortality rate (U5MR): 42</a:t>
          </a:r>
        </a:p>
      </dgm:t>
    </dgm:pt>
    <dgm:pt modelId="{7AB1BBD2-AEDE-464F-93CE-4E6A7E56F2B0}" type="parTrans" cxnId="{300AA9C1-BEB8-445B-9118-4DDE4C844536}">
      <dgm:prSet/>
      <dgm:spPr/>
      <dgm:t>
        <a:bodyPr/>
        <a:lstStyle/>
        <a:p>
          <a:endParaRPr lang="en-US"/>
        </a:p>
      </dgm:t>
    </dgm:pt>
    <dgm:pt modelId="{4F8B0940-C0B7-438E-8D5F-D2FD30B2B72C}" type="sibTrans" cxnId="{300AA9C1-BEB8-445B-9118-4DDE4C844536}">
      <dgm:prSet/>
      <dgm:spPr/>
      <dgm:t>
        <a:bodyPr/>
        <a:lstStyle/>
        <a:p>
          <a:endParaRPr lang="en-US"/>
        </a:p>
      </dgm:t>
    </dgm:pt>
    <dgm:pt modelId="{5E4494CC-4ACD-431E-8672-971CCBF798B2}">
      <dgm:prSet phldrT="[Text]"/>
      <dgm:spPr/>
      <dgm:t>
        <a:bodyPr/>
        <a:lstStyle/>
        <a:p>
          <a:r>
            <a:rPr lang="en-US" dirty="0"/>
            <a:t>India</a:t>
          </a:r>
        </a:p>
      </dgm:t>
    </dgm:pt>
    <dgm:pt modelId="{14E178CB-FD7E-4EFC-9068-AF0C2B622CB5}" type="parTrans" cxnId="{225B81EA-ECAA-4804-8C1D-DE83CE081F47}">
      <dgm:prSet/>
      <dgm:spPr/>
      <dgm:t>
        <a:bodyPr/>
        <a:lstStyle/>
        <a:p>
          <a:endParaRPr lang="en-US"/>
        </a:p>
      </dgm:t>
    </dgm:pt>
    <dgm:pt modelId="{C23059AC-C5E2-422C-820F-BB1EFA19D337}" type="sibTrans" cxnId="{225B81EA-ECAA-4804-8C1D-DE83CE081F47}">
      <dgm:prSet/>
      <dgm:spPr/>
      <dgm:t>
        <a:bodyPr/>
        <a:lstStyle/>
        <a:p>
          <a:endParaRPr lang="en-US"/>
        </a:p>
      </dgm:t>
    </dgm:pt>
    <dgm:pt modelId="{077AB238-040A-4FD4-BC1E-284FA2C5DDD9}">
      <dgm:prSet phldrT="[Text]"/>
      <dgm:spPr/>
      <dgm:t>
        <a:bodyPr/>
        <a:lstStyle/>
        <a:p>
          <a:r>
            <a:rPr lang="en-US" dirty="0"/>
            <a:t>141 (2015);</a:t>
          </a:r>
        </a:p>
        <a:p>
          <a:r>
            <a:rPr lang="en-US" dirty="0"/>
            <a:t>178 (Census);</a:t>
          </a:r>
        </a:p>
        <a:p>
          <a:r>
            <a:rPr lang="en-US" dirty="0">
              <a:solidFill>
                <a:srgbClr val="FF0000"/>
              </a:solidFill>
            </a:rPr>
            <a:t>190 (HDR-2015)</a:t>
          </a:r>
        </a:p>
      </dgm:t>
    </dgm:pt>
    <dgm:pt modelId="{1DBBE8E5-FC92-4021-9D04-BDB347866969}" type="parTrans" cxnId="{56A246AE-5C79-4045-9B54-3069ED6490A9}">
      <dgm:prSet/>
      <dgm:spPr/>
      <dgm:t>
        <a:bodyPr/>
        <a:lstStyle/>
        <a:p>
          <a:endParaRPr lang="en-US"/>
        </a:p>
      </dgm:t>
    </dgm:pt>
    <dgm:pt modelId="{BD559C83-E0EA-4046-AB3E-265ADBDCC534}" type="sibTrans" cxnId="{56A246AE-5C79-4045-9B54-3069ED6490A9}">
      <dgm:prSet/>
      <dgm:spPr/>
      <dgm:t>
        <a:bodyPr/>
        <a:lstStyle/>
        <a:p>
          <a:endParaRPr lang="en-US"/>
        </a:p>
      </dgm:t>
    </dgm:pt>
    <dgm:pt modelId="{D7032F3C-4090-4B39-B58F-F7AA75010D7F}">
      <dgm:prSet phldrT="[Text]"/>
      <dgm:spPr/>
      <dgm:t>
        <a:bodyPr/>
        <a:lstStyle/>
        <a:p>
          <a:r>
            <a:rPr lang="en-US" dirty="0"/>
            <a:t>52(P), 42 (2015)</a:t>
          </a:r>
        </a:p>
      </dgm:t>
    </dgm:pt>
    <dgm:pt modelId="{149E1962-A80C-4095-BEE3-C6E263F8D006}" type="parTrans" cxnId="{28B73C43-390D-4B70-87F1-50B283BC08B7}">
      <dgm:prSet/>
      <dgm:spPr/>
      <dgm:t>
        <a:bodyPr/>
        <a:lstStyle/>
        <a:p>
          <a:endParaRPr lang="en-US"/>
        </a:p>
      </dgm:t>
    </dgm:pt>
    <dgm:pt modelId="{E17CF042-7A1F-48C6-A222-C62B53C602C1}" type="sibTrans" cxnId="{28B73C43-390D-4B70-87F1-50B283BC08B7}">
      <dgm:prSet/>
      <dgm:spPr/>
      <dgm:t>
        <a:bodyPr/>
        <a:lstStyle/>
        <a:p>
          <a:endParaRPr lang="en-US"/>
        </a:p>
      </dgm:t>
    </dgm:pt>
    <dgm:pt modelId="{CBDED1C8-CC2E-422D-9CCA-29CB34096628}" type="pres">
      <dgm:prSet presAssocID="{235C5ED9-05DD-495B-A6B1-D22AD8CA216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64306AB-A2E4-404F-81D3-4CD0036BBD85}" type="pres">
      <dgm:prSet presAssocID="{33DD4C8A-4518-4FC0-BC3C-A5321855D1CA}" presName="root" presStyleCnt="0"/>
      <dgm:spPr/>
    </dgm:pt>
    <dgm:pt modelId="{0998360E-7B53-4AE8-81E2-9D0CAC2E1CA2}" type="pres">
      <dgm:prSet presAssocID="{33DD4C8A-4518-4FC0-BC3C-A5321855D1CA}" presName="rootComposite" presStyleCnt="0"/>
      <dgm:spPr/>
    </dgm:pt>
    <dgm:pt modelId="{9B1FAF36-913C-4C65-BB0F-97F63FB7F61E}" type="pres">
      <dgm:prSet presAssocID="{33DD4C8A-4518-4FC0-BC3C-A5321855D1CA}" presName="rootText" presStyleLbl="node1" presStyleIdx="0" presStyleCnt="2"/>
      <dgm:spPr/>
    </dgm:pt>
    <dgm:pt modelId="{3CB292F6-CDB1-4391-8891-FD75923CEF84}" type="pres">
      <dgm:prSet presAssocID="{33DD4C8A-4518-4FC0-BC3C-A5321855D1CA}" presName="rootConnector" presStyleLbl="node1" presStyleIdx="0" presStyleCnt="2"/>
      <dgm:spPr/>
    </dgm:pt>
    <dgm:pt modelId="{8B2C5F32-E263-421B-A2F9-099111C99754}" type="pres">
      <dgm:prSet presAssocID="{33DD4C8A-4518-4FC0-BC3C-A5321855D1CA}" presName="childShape" presStyleCnt="0"/>
      <dgm:spPr/>
    </dgm:pt>
    <dgm:pt modelId="{D2BCA7DD-6A47-48B1-852F-8CB221C178A6}" type="pres">
      <dgm:prSet presAssocID="{066D339A-D165-482F-94A5-C1836ACD2174}" presName="Name13" presStyleLbl="parChTrans1D2" presStyleIdx="0" presStyleCnt="4"/>
      <dgm:spPr/>
    </dgm:pt>
    <dgm:pt modelId="{73ACB6CE-E065-4FB4-9D2B-07E4510E0127}" type="pres">
      <dgm:prSet presAssocID="{223AD258-4EF2-4ECA-AC31-2552444EB5C7}" presName="childText" presStyleLbl="bgAcc1" presStyleIdx="0" presStyleCnt="4">
        <dgm:presLayoutVars>
          <dgm:bulletEnabled val="1"/>
        </dgm:presLayoutVars>
      </dgm:prSet>
      <dgm:spPr/>
    </dgm:pt>
    <dgm:pt modelId="{7FEEFF7B-38EE-4767-9EC4-8097F5F544EE}" type="pres">
      <dgm:prSet presAssocID="{7AB1BBD2-AEDE-464F-93CE-4E6A7E56F2B0}" presName="Name13" presStyleLbl="parChTrans1D2" presStyleIdx="1" presStyleCnt="4"/>
      <dgm:spPr/>
    </dgm:pt>
    <dgm:pt modelId="{DF97E6EE-7B75-46FE-9479-D90E7D67B919}" type="pres">
      <dgm:prSet presAssocID="{D026BF7A-22C4-42B4-8FFA-1550150202B7}" presName="childText" presStyleLbl="bgAcc1" presStyleIdx="1" presStyleCnt="4">
        <dgm:presLayoutVars>
          <dgm:bulletEnabled val="1"/>
        </dgm:presLayoutVars>
      </dgm:prSet>
      <dgm:spPr/>
    </dgm:pt>
    <dgm:pt modelId="{4BA6ED1C-4168-4788-A10F-36C93B9B7035}" type="pres">
      <dgm:prSet presAssocID="{5E4494CC-4ACD-431E-8672-971CCBF798B2}" presName="root" presStyleCnt="0"/>
      <dgm:spPr/>
    </dgm:pt>
    <dgm:pt modelId="{38D94DDE-F714-42AD-8585-8E39ED9F8369}" type="pres">
      <dgm:prSet presAssocID="{5E4494CC-4ACD-431E-8672-971CCBF798B2}" presName="rootComposite" presStyleCnt="0"/>
      <dgm:spPr/>
    </dgm:pt>
    <dgm:pt modelId="{EF9C15E2-3526-4FFE-81D8-E1696BCC95FC}" type="pres">
      <dgm:prSet presAssocID="{5E4494CC-4ACD-431E-8672-971CCBF798B2}" presName="rootText" presStyleLbl="node1" presStyleIdx="1" presStyleCnt="2"/>
      <dgm:spPr/>
    </dgm:pt>
    <dgm:pt modelId="{06181689-5A9A-404B-AAA6-AFF09688F738}" type="pres">
      <dgm:prSet presAssocID="{5E4494CC-4ACD-431E-8672-971CCBF798B2}" presName="rootConnector" presStyleLbl="node1" presStyleIdx="1" presStyleCnt="2"/>
      <dgm:spPr/>
    </dgm:pt>
    <dgm:pt modelId="{C16C0861-92E4-4279-98B7-57E96BF34D9F}" type="pres">
      <dgm:prSet presAssocID="{5E4494CC-4ACD-431E-8672-971CCBF798B2}" presName="childShape" presStyleCnt="0"/>
      <dgm:spPr/>
    </dgm:pt>
    <dgm:pt modelId="{F898C4EB-18E4-4067-920B-A9AC84CFE201}" type="pres">
      <dgm:prSet presAssocID="{1DBBE8E5-FC92-4021-9D04-BDB347866969}" presName="Name13" presStyleLbl="parChTrans1D2" presStyleIdx="2" presStyleCnt="4"/>
      <dgm:spPr/>
    </dgm:pt>
    <dgm:pt modelId="{C4CA6C87-367F-4B3E-AA77-16BE60D6C245}" type="pres">
      <dgm:prSet presAssocID="{077AB238-040A-4FD4-BC1E-284FA2C5DDD9}" presName="childText" presStyleLbl="bgAcc1" presStyleIdx="2" presStyleCnt="4">
        <dgm:presLayoutVars>
          <dgm:bulletEnabled val="1"/>
        </dgm:presLayoutVars>
      </dgm:prSet>
      <dgm:spPr/>
    </dgm:pt>
    <dgm:pt modelId="{019AE855-29E6-4FD4-86F1-0A0EBB752122}" type="pres">
      <dgm:prSet presAssocID="{149E1962-A80C-4095-BEE3-C6E263F8D006}" presName="Name13" presStyleLbl="parChTrans1D2" presStyleIdx="3" presStyleCnt="4"/>
      <dgm:spPr/>
    </dgm:pt>
    <dgm:pt modelId="{B67E71AC-A1E0-4920-B9AD-682EE14B8296}" type="pres">
      <dgm:prSet presAssocID="{D7032F3C-4090-4B39-B58F-F7AA75010D7F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FA09419-815A-47C7-8C43-97E83B8F846A}" type="presOf" srcId="{33DD4C8A-4518-4FC0-BC3C-A5321855D1CA}" destId="{3CB292F6-CDB1-4391-8891-FD75923CEF84}" srcOrd="1" destOrd="0" presId="urn:microsoft.com/office/officeart/2005/8/layout/hierarchy3"/>
    <dgm:cxn modelId="{13FDEF07-94BF-4C7C-8586-B490B40C4901}" type="presOf" srcId="{D7032F3C-4090-4B39-B58F-F7AA75010D7F}" destId="{B67E71AC-A1E0-4920-B9AD-682EE14B8296}" srcOrd="0" destOrd="0" presId="urn:microsoft.com/office/officeart/2005/8/layout/hierarchy3"/>
    <dgm:cxn modelId="{5EFDF81B-CB01-4EF6-B304-A0E01AE6406D}" srcId="{33DD4C8A-4518-4FC0-BC3C-A5321855D1CA}" destId="{223AD258-4EF2-4ECA-AC31-2552444EB5C7}" srcOrd="0" destOrd="0" parTransId="{066D339A-D165-482F-94A5-C1836ACD2174}" sibTransId="{1C133FFB-9C86-4744-8B17-383E9B4F818B}"/>
    <dgm:cxn modelId="{28B73C43-390D-4B70-87F1-50B283BC08B7}" srcId="{5E4494CC-4ACD-431E-8672-971CCBF798B2}" destId="{D7032F3C-4090-4B39-B58F-F7AA75010D7F}" srcOrd="1" destOrd="0" parTransId="{149E1962-A80C-4095-BEE3-C6E263F8D006}" sibTransId="{E17CF042-7A1F-48C6-A222-C62B53C602C1}"/>
    <dgm:cxn modelId="{E7020088-C6EF-4CAA-B1CD-BFBF45E2B522}" type="presOf" srcId="{7AB1BBD2-AEDE-464F-93CE-4E6A7E56F2B0}" destId="{7FEEFF7B-38EE-4767-9EC4-8097F5F544EE}" srcOrd="0" destOrd="0" presId="urn:microsoft.com/office/officeart/2005/8/layout/hierarchy3"/>
    <dgm:cxn modelId="{150403DD-41D7-4314-8248-2BDD694B63FB}" srcId="{235C5ED9-05DD-495B-A6B1-D22AD8CA2164}" destId="{33DD4C8A-4518-4FC0-BC3C-A5321855D1CA}" srcOrd="0" destOrd="0" parTransId="{91F471A4-40D5-4948-AA30-5FF0529884F4}" sibTransId="{CCA9D19C-802B-4CBD-B975-0BF02A9BBF05}"/>
    <dgm:cxn modelId="{20DC88E4-BD10-41E5-9C53-093A145201CB}" type="presOf" srcId="{1DBBE8E5-FC92-4021-9D04-BDB347866969}" destId="{F898C4EB-18E4-4067-920B-A9AC84CFE201}" srcOrd="0" destOrd="0" presId="urn:microsoft.com/office/officeart/2005/8/layout/hierarchy3"/>
    <dgm:cxn modelId="{14198A64-08D6-4734-82E3-A0853C5AE0F3}" type="presOf" srcId="{33DD4C8A-4518-4FC0-BC3C-A5321855D1CA}" destId="{9B1FAF36-913C-4C65-BB0F-97F63FB7F61E}" srcOrd="0" destOrd="0" presId="urn:microsoft.com/office/officeart/2005/8/layout/hierarchy3"/>
    <dgm:cxn modelId="{FBD3ED1B-CB44-4414-8269-FC56FB005A74}" type="presOf" srcId="{223AD258-4EF2-4ECA-AC31-2552444EB5C7}" destId="{73ACB6CE-E065-4FB4-9D2B-07E4510E0127}" srcOrd="0" destOrd="0" presId="urn:microsoft.com/office/officeart/2005/8/layout/hierarchy3"/>
    <dgm:cxn modelId="{30EAADA3-5E90-4505-B3CD-83B51EBCED66}" type="presOf" srcId="{5E4494CC-4ACD-431E-8672-971CCBF798B2}" destId="{06181689-5A9A-404B-AAA6-AFF09688F738}" srcOrd="1" destOrd="0" presId="urn:microsoft.com/office/officeart/2005/8/layout/hierarchy3"/>
    <dgm:cxn modelId="{C11A07BD-C7A7-419A-BB1E-18FA246CF207}" type="presOf" srcId="{149E1962-A80C-4095-BEE3-C6E263F8D006}" destId="{019AE855-29E6-4FD4-86F1-0A0EBB752122}" srcOrd="0" destOrd="0" presId="urn:microsoft.com/office/officeart/2005/8/layout/hierarchy3"/>
    <dgm:cxn modelId="{225B81EA-ECAA-4804-8C1D-DE83CE081F47}" srcId="{235C5ED9-05DD-495B-A6B1-D22AD8CA2164}" destId="{5E4494CC-4ACD-431E-8672-971CCBF798B2}" srcOrd="1" destOrd="0" parTransId="{14E178CB-FD7E-4EFC-9068-AF0C2B622CB5}" sibTransId="{C23059AC-C5E2-422C-820F-BB1EFA19D337}"/>
    <dgm:cxn modelId="{300AA9C1-BEB8-445B-9118-4DDE4C844536}" srcId="{33DD4C8A-4518-4FC0-BC3C-A5321855D1CA}" destId="{D026BF7A-22C4-42B4-8FFA-1550150202B7}" srcOrd="1" destOrd="0" parTransId="{7AB1BBD2-AEDE-464F-93CE-4E6A7E56F2B0}" sibTransId="{4F8B0940-C0B7-438E-8D5F-D2FD30B2B72C}"/>
    <dgm:cxn modelId="{7C4785E3-DC5E-40DF-862C-9DE02AED455F}" type="presOf" srcId="{5E4494CC-4ACD-431E-8672-971CCBF798B2}" destId="{EF9C15E2-3526-4FFE-81D8-E1696BCC95FC}" srcOrd="0" destOrd="0" presId="urn:microsoft.com/office/officeart/2005/8/layout/hierarchy3"/>
    <dgm:cxn modelId="{8AD8217B-E78F-4550-A34B-5CB717372749}" type="presOf" srcId="{066D339A-D165-482F-94A5-C1836ACD2174}" destId="{D2BCA7DD-6A47-48B1-852F-8CB221C178A6}" srcOrd="0" destOrd="0" presId="urn:microsoft.com/office/officeart/2005/8/layout/hierarchy3"/>
    <dgm:cxn modelId="{EC3AF197-E3DE-4CF8-909B-0F26BB62D7DC}" type="presOf" srcId="{077AB238-040A-4FD4-BC1E-284FA2C5DDD9}" destId="{C4CA6C87-367F-4B3E-AA77-16BE60D6C245}" srcOrd="0" destOrd="0" presId="urn:microsoft.com/office/officeart/2005/8/layout/hierarchy3"/>
    <dgm:cxn modelId="{56A246AE-5C79-4045-9B54-3069ED6490A9}" srcId="{5E4494CC-4ACD-431E-8672-971CCBF798B2}" destId="{077AB238-040A-4FD4-BC1E-284FA2C5DDD9}" srcOrd="0" destOrd="0" parTransId="{1DBBE8E5-FC92-4021-9D04-BDB347866969}" sibTransId="{BD559C83-E0EA-4046-AB3E-265ADBDCC534}"/>
    <dgm:cxn modelId="{2797FBCF-6BEE-4128-A26A-6E25BEBADFD1}" type="presOf" srcId="{235C5ED9-05DD-495B-A6B1-D22AD8CA2164}" destId="{CBDED1C8-CC2E-422D-9CCA-29CB34096628}" srcOrd="0" destOrd="0" presId="urn:microsoft.com/office/officeart/2005/8/layout/hierarchy3"/>
    <dgm:cxn modelId="{13C3D12F-BCD3-4A3E-8CDB-E358FC626872}" type="presOf" srcId="{D026BF7A-22C4-42B4-8FFA-1550150202B7}" destId="{DF97E6EE-7B75-46FE-9479-D90E7D67B919}" srcOrd="0" destOrd="0" presId="urn:microsoft.com/office/officeart/2005/8/layout/hierarchy3"/>
    <dgm:cxn modelId="{186D3BE4-FBCE-4952-89CF-05E67AE417C6}" type="presParOf" srcId="{CBDED1C8-CC2E-422D-9CCA-29CB34096628}" destId="{964306AB-A2E4-404F-81D3-4CD0036BBD85}" srcOrd="0" destOrd="0" presId="urn:microsoft.com/office/officeart/2005/8/layout/hierarchy3"/>
    <dgm:cxn modelId="{7587C610-4E78-4A12-93B4-72F709540780}" type="presParOf" srcId="{964306AB-A2E4-404F-81D3-4CD0036BBD85}" destId="{0998360E-7B53-4AE8-81E2-9D0CAC2E1CA2}" srcOrd="0" destOrd="0" presId="urn:microsoft.com/office/officeart/2005/8/layout/hierarchy3"/>
    <dgm:cxn modelId="{F915AD1E-3CCC-4A4F-ACC8-27C832B34A37}" type="presParOf" srcId="{0998360E-7B53-4AE8-81E2-9D0CAC2E1CA2}" destId="{9B1FAF36-913C-4C65-BB0F-97F63FB7F61E}" srcOrd="0" destOrd="0" presId="urn:microsoft.com/office/officeart/2005/8/layout/hierarchy3"/>
    <dgm:cxn modelId="{536A4B3F-27DC-450F-B0C1-A8944798030E}" type="presParOf" srcId="{0998360E-7B53-4AE8-81E2-9D0CAC2E1CA2}" destId="{3CB292F6-CDB1-4391-8891-FD75923CEF84}" srcOrd="1" destOrd="0" presId="urn:microsoft.com/office/officeart/2005/8/layout/hierarchy3"/>
    <dgm:cxn modelId="{D4C8AD15-96DA-4D75-8D78-EF60DE6AF6E6}" type="presParOf" srcId="{964306AB-A2E4-404F-81D3-4CD0036BBD85}" destId="{8B2C5F32-E263-421B-A2F9-099111C99754}" srcOrd="1" destOrd="0" presId="urn:microsoft.com/office/officeart/2005/8/layout/hierarchy3"/>
    <dgm:cxn modelId="{4FA8A81E-CC81-42CE-AD12-5E54AED80B7A}" type="presParOf" srcId="{8B2C5F32-E263-421B-A2F9-099111C99754}" destId="{D2BCA7DD-6A47-48B1-852F-8CB221C178A6}" srcOrd="0" destOrd="0" presId="urn:microsoft.com/office/officeart/2005/8/layout/hierarchy3"/>
    <dgm:cxn modelId="{97BEE558-D8AA-44DC-AF7A-51372DF2E40B}" type="presParOf" srcId="{8B2C5F32-E263-421B-A2F9-099111C99754}" destId="{73ACB6CE-E065-4FB4-9D2B-07E4510E0127}" srcOrd="1" destOrd="0" presId="urn:microsoft.com/office/officeart/2005/8/layout/hierarchy3"/>
    <dgm:cxn modelId="{66691F96-0F0E-4567-B03A-261AAA64BEE5}" type="presParOf" srcId="{8B2C5F32-E263-421B-A2F9-099111C99754}" destId="{7FEEFF7B-38EE-4767-9EC4-8097F5F544EE}" srcOrd="2" destOrd="0" presId="urn:microsoft.com/office/officeart/2005/8/layout/hierarchy3"/>
    <dgm:cxn modelId="{6DB4BA28-3B37-458C-9433-150094EFD079}" type="presParOf" srcId="{8B2C5F32-E263-421B-A2F9-099111C99754}" destId="{DF97E6EE-7B75-46FE-9479-D90E7D67B919}" srcOrd="3" destOrd="0" presId="urn:microsoft.com/office/officeart/2005/8/layout/hierarchy3"/>
    <dgm:cxn modelId="{C521E329-79E5-45E3-A58F-29DF813F101F}" type="presParOf" srcId="{CBDED1C8-CC2E-422D-9CCA-29CB34096628}" destId="{4BA6ED1C-4168-4788-A10F-36C93B9B7035}" srcOrd="1" destOrd="0" presId="urn:microsoft.com/office/officeart/2005/8/layout/hierarchy3"/>
    <dgm:cxn modelId="{CEC91B05-E9FC-4FDC-B68A-6D0F85B0DB1E}" type="presParOf" srcId="{4BA6ED1C-4168-4788-A10F-36C93B9B7035}" destId="{38D94DDE-F714-42AD-8585-8E39ED9F8369}" srcOrd="0" destOrd="0" presId="urn:microsoft.com/office/officeart/2005/8/layout/hierarchy3"/>
    <dgm:cxn modelId="{1108BCCD-1DB0-4CFF-B7B8-136AAAAD5160}" type="presParOf" srcId="{38D94DDE-F714-42AD-8585-8E39ED9F8369}" destId="{EF9C15E2-3526-4FFE-81D8-E1696BCC95FC}" srcOrd="0" destOrd="0" presId="urn:microsoft.com/office/officeart/2005/8/layout/hierarchy3"/>
    <dgm:cxn modelId="{D396D911-A356-4913-A27E-61FB6CAEE4B6}" type="presParOf" srcId="{38D94DDE-F714-42AD-8585-8E39ED9F8369}" destId="{06181689-5A9A-404B-AAA6-AFF09688F738}" srcOrd="1" destOrd="0" presId="urn:microsoft.com/office/officeart/2005/8/layout/hierarchy3"/>
    <dgm:cxn modelId="{91306ADF-4A5C-46FE-9845-01EE33C2A1E8}" type="presParOf" srcId="{4BA6ED1C-4168-4788-A10F-36C93B9B7035}" destId="{C16C0861-92E4-4279-98B7-57E96BF34D9F}" srcOrd="1" destOrd="0" presId="urn:microsoft.com/office/officeart/2005/8/layout/hierarchy3"/>
    <dgm:cxn modelId="{D1AAEB1C-AFCD-43D2-88A4-C503C28E32A7}" type="presParOf" srcId="{C16C0861-92E4-4279-98B7-57E96BF34D9F}" destId="{F898C4EB-18E4-4067-920B-A9AC84CFE201}" srcOrd="0" destOrd="0" presId="urn:microsoft.com/office/officeart/2005/8/layout/hierarchy3"/>
    <dgm:cxn modelId="{01854889-41FC-4890-926C-894B24E439F6}" type="presParOf" srcId="{C16C0861-92E4-4279-98B7-57E96BF34D9F}" destId="{C4CA6C87-367F-4B3E-AA77-16BE60D6C245}" srcOrd="1" destOrd="0" presId="urn:microsoft.com/office/officeart/2005/8/layout/hierarchy3"/>
    <dgm:cxn modelId="{7AC487D4-3F1F-4ABD-9C00-1EB1E90C3D0E}" type="presParOf" srcId="{C16C0861-92E4-4279-98B7-57E96BF34D9F}" destId="{019AE855-29E6-4FD4-86F1-0A0EBB752122}" srcOrd="2" destOrd="0" presId="urn:microsoft.com/office/officeart/2005/8/layout/hierarchy3"/>
    <dgm:cxn modelId="{43791539-FB6B-4BBE-9507-14ECE213392E}" type="presParOf" srcId="{C16C0861-92E4-4279-98B7-57E96BF34D9F}" destId="{B67E71AC-A1E0-4920-B9AD-682EE14B829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E56A7E-49FD-494D-8EAA-5CE1B95E78F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DFBED9-19BA-4556-BFDE-4E27D383F4DC}">
      <dgm:prSet phldrT="[Text]"/>
      <dgm:spPr/>
      <dgm:t>
        <a:bodyPr/>
        <a:lstStyle/>
        <a:p>
          <a:r>
            <a:rPr lang="en-US" dirty="0"/>
            <a:t>IMR: Infant mortality Rate</a:t>
          </a:r>
        </a:p>
      </dgm:t>
    </dgm:pt>
    <dgm:pt modelId="{E4180961-861A-4ECF-995E-473AAE4A1DA0}" type="parTrans" cxnId="{2C8DFA9B-73C1-46F7-9E70-87C3CA32C6AD}">
      <dgm:prSet/>
      <dgm:spPr/>
      <dgm:t>
        <a:bodyPr/>
        <a:lstStyle/>
        <a:p>
          <a:endParaRPr lang="en-US"/>
        </a:p>
      </dgm:t>
    </dgm:pt>
    <dgm:pt modelId="{6EEB38E2-1C09-424E-9F88-F82472FBA820}" type="sibTrans" cxnId="{2C8DFA9B-73C1-46F7-9E70-87C3CA32C6AD}">
      <dgm:prSet/>
      <dgm:spPr/>
      <dgm:t>
        <a:bodyPr/>
        <a:lstStyle/>
        <a:p>
          <a:endParaRPr lang="en-US"/>
        </a:p>
      </dgm:t>
    </dgm:pt>
    <dgm:pt modelId="{02065879-1A07-4860-B5CD-305FD9E02208}">
      <dgm:prSet phldrT="[Text]"/>
      <dgm:spPr/>
      <dgm:t>
        <a:bodyPr/>
        <a:lstStyle/>
        <a:p>
          <a:r>
            <a:rPr lang="en-US" dirty="0"/>
            <a:t>CMR: Child Mortality Rate</a:t>
          </a:r>
        </a:p>
      </dgm:t>
    </dgm:pt>
    <dgm:pt modelId="{06379352-7DE4-4C86-969C-3C338C9575BC}" type="parTrans" cxnId="{8B71D9C6-19C4-46FB-BFD9-1E6D66F62AAA}">
      <dgm:prSet/>
      <dgm:spPr/>
      <dgm:t>
        <a:bodyPr/>
        <a:lstStyle/>
        <a:p>
          <a:endParaRPr lang="en-US"/>
        </a:p>
      </dgm:t>
    </dgm:pt>
    <dgm:pt modelId="{927AC845-1F07-4D67-A024-B671806F16A0}" type="sibTrans" cxnId="{8B71D9C6-19C4-46FB-BFD9-1E6D66F62AAA}">
      <dgm:prSet/>
      <dgm:spPr/>
      <dgm:t>
        <a:bodyPr/>
        <a:lstStyle/>
        <a:p>
          <a:endParaRPr lang="en-US"/>
        </a:p>
      </dgm:t>
    </dgm:pt>
    <dgm:pt modelId="{DB458B18-C660-4B45-A2A2-A7E733A75E2A}">
      <dgm:prSet phldrT="[Text]"/>
      <dgm:spPr/>
      <dgm:t>
        <a:bodyPr/>
        <a:lstStyle/>
        <a:p>
          <a:r>
            <a:rPr lang="en-US" dirty="0"/>
            <a:t>Before 1</a:t>
          </a:r>
          <a:r>
            <a:rPr lang="en-US" baseline="30000" dirty="0"/>
            <a:t>st</a:t>
          </a:r>
          <a:r>
            <a:rPr lang="en-US" dirty="0"/>
            <a:t> </a:t>
          </a:r>
          <a:r>
            <a:rPr lang="en-US" dirty="0" err="1"/>
            <a:t>B’day</a:t>
          </a:r>
          <a:r>
            <a:rPr lang="en-US" dirty="0"/>
            <a:t>/ Per 1000 live birth</a:t>
          </a:r>
        </a:p>
      </dgm:t>
    </dgm:pt>
    <dgm:pt modelId="{89C6EF82-2183-4666-8DC9-62F33A45D18A}" type="parTrans" cxnId="{0F3C6716-FA8B-4BDD-B0EF-7974FDB7C157}">
      <dgm:prSet/>
      <dgm:spPr/>
      <dgm:t>
        <a:bodyPr/>
        <a:lstStyle/>
        <a:p>
          <a:endParaRPr lang="en-US"/>
        </a:p>
      </dgm:t>
    </dgm:pt>
    <dgm:pt modelId="{37576FE4-8E10-4A2B-A8E9-1D92B893D32C}" type="sibTrans" cxnId="{0F3C6716-FA8B-4BDD-B0EF-7974FDB7C157}">
      <dgm:prSet/>
      <dgm:spPr/>
      <dgm:t>
        <a:bodyPr/>
        <a:lstStyle/>
        <a:p>
          <a:endParaRPr lang="en-US"/>
        </a:p>
      </dgm:t>
    </dgm:pt>
    <dgm:pt modelId="{C472E372-E7E8-4080-8F89-8D15DB6D4B14}">
      <dgm:prSet/>
      <dgm:spPr/>
      <dgm:t>
        <a:bodyPr/>
        <a:lstStyle/>
        <a:p>
          <a:r>
            <a:rPr lang="en-US" dirty="0"/>
            <a:t>Rural (46); Urban (28); </a:t>
          </a:r>
          <a:r>
            <a:rPr lang="en-US" dirty="0">
              <a:solidFill>
                <a:srgbClr val="FFC000"/>
              </a:solidFill>
            </a:rPr>
            <a:t>Total (42)</a:t>
          </a:r>
        </a:p>
      </dgm:t>
    </dgm:pt>
    <dgm:pt modelId="{720274B0-2BAD-4D66-98D4-3B9D2D172E7C}" type="parTrans" cxnId="{07A796C0-CDF2-4B16-BD69-EA68B713F34C}">
      <dgm:prSet/>
      <dgm:spPr/>
      <dgm:t>
        <a:bodyPr/>
        <a:lstStyle/>
        <a:p>
          <a:endParaRPr lang="en-US"/>
        </a:p>
      </dgm:t>
    </dgm:pt>
    <dgm:pt modelId="{D733F70D-D07C-4E60-A220-AB1C71208A0E}" type="sibTrans" cxnId="{07A796C0-CDF2-4B16-BD69-EA68B713F34C}">
      <dgm:prSet/>
      <dgm:spPr/>
      <dgm:t>
        <a:bodyPr/>
        <a:lstStyle/>
        <a:p>
          <a:endParaRPr lang="en-US"/>
        </a:p>
      </dgm:t>
    </dgm:pt>
    <dgm:pt modelId="{6C594D82-0506-42D5-90C2-9E6FC012A037}">
      <dgm:prSet/>
      <dgm:spPr/>
      <dgm:t>
        <a:bodyPr/>
        <a:lstStyle/>
        <a:p>
          <a:r>
            <a:rPr lang="en-US" dirty="0"/>
            <a:t>BEST Kerala | Worst: MP, ASM, ODS,UP</a:t>
          </a:r>
        </a:p>
      </dgm:t>
    </dgm:pt>
    <dgm:pt modelId="{DADB05C9-54BE-4AD9-80BF-404288013BE9}" type="parTrans" cxnId="{C82232DF-B0C1-4395-AF62-99E2427CC16D}">
      <dgm:prSet/>
      <dgm:spPr/>
      <dgm:t>
        <a:bodyPr/>
        <a:lstStyle/>
        <a:p>
          <a:endParaRPr lang="en-US"/>
        </a:p>
      </dgm:t>
    </dgm:pt>
    <dgm:pt modelId="{C9F08B49-7202-4286-AF04-E9C1D2664CB5}" type="sibTrans" cxnId="{C82232DF-B0C1-4395-AF62-99E2427CC16D}">
      <dgm:prSet/>
      <dgm:spPr/>
      <dgm:t>
        <a:bodyPr/>
        <a:lstStyle/>
        <a:p>
          <a:endParaRPr lang="en-US"/>
        </a:p>
      </dgm:t>
    </dgm:pt>
    <dgm:pt modelId="{BDD52E8B-44B0-490C-A8A1-1CF5D9D082A4}">
      <dgm:prSet/>
      <dgm:spPr/>
      <dgm:t>
        <a:bodyPr/>
        <a:lstStyle/>
        <a:p>
          <a:r>
            <a:rPr lang="en-US" dirty="0"/>
            <a:t>(0-4) year kids / 1000 children</a:t>
          </a:r>
        </a:p>
      </dgm:t>
    </dgm:pt>
    <dgm:pt modelId="{F7876D7F-BEDE-45DE-937F-1AC6203B1DE3}" type="parTrans" cxnId="{D355F4B7-699B-4B91-B73C-CBC15FB09034}">
      <dgm:prSet/>
      <dgm:spPr/>
      <dgm:t>
        <a:bodyPr/>
        <a:lstStyle/>
        <a:p>
          <a:endParaRPr lang="en-US"/>
        </a:p>
      </dgm:t>
    </dgm:pt>
    <dgm:pt modelId="{EAE8E438-E68E-4818-B672-9D7C4894AB70}" type="sibTrans" cxnId="{D355F4B7-699B-4B91-B73C-CBC15FB09034}">
      <dgm:prSet/>
      <dgm:spPr/>
      <dgm:t>
        <a:bodyPr/>
        <a:lstStyle/>
        <a:p>
          <a:endParaRPr lang="en-US"/>
        </a:p>
      </dgm:t>
    </dgm:pt>
    <dgm:pt modelId="{D4B832B4-EEC4-4126-BC5E-8DDC7B28AF82}">
      <dgm:prSet/>
      <dgm:spPr/>
      <dgm:t>
        <a:bodyPr/>
        <a:lstStyle/>
        <a:p>
          <a:r>
            <a:rPr lang="en-US" dirty="0"/>
            <a:t>India: 11</a:t>
          </a:r>
        </a:p>
      </dgm:t>
    </dgm:pt>
    <dgm:pt modelId="{18BBCE15-2149-4460-BAAC-3231308BC5A9}" type="parTrans" cxnId="{76615292-67ED-4DB8-862E-2B2F04686821}">
      <dgm:prSet/>
      <dgm:spPr/>
      <dgm:t>
        <a:bodyPr/>
        <a:lstStyle/>
        <a:p>
          <a:endParaRPr lang="en-US"/>
        </a:p>
      </dgm:t>
    </dgm:pt>
    <dgm:pt modelId="{3A66C34E-B9C2-402E-BA02-59AD990D0F81}" type="sibTrans" cxnId="{76615292-67ED-4DB8-862E-2B2F04686821}">
      <dgm:prSet/>
      <dgm:spPr/>
      <dgm:t>
        <a:bodyPr/>
        <a:lstStyle/>
        <a:p>
          <a:endParaRPr lang="en-US"/>
        </a:p>
      </dgm:t>
    </dgm:pt>
    <dgm:pt modelId="{9C42296B-AF31-44B7-8FDF-C894DB2499E9}">
      <dgm:prSet phldrT="[Text]"/>
      <dgm:spPr/>
      <dgm:t>
        <a:bodyPr/>
        <a:lstStyle/>
        <a:p>
          <a:r>
            <a:rPr lang="en-US" dirty="0"/>
            <a:t>Neo-Natal: &lt;29 days</a:t>
          </a:r>
        </a:p>
      </dgm:t>
    </dgm:pt>
    <dgm:pt modelId="{A8044566-A82F-45D7-B437-C216331A3704}" type="parTrans" cxnId="{71F0A83F-0CA7-4486-BC48-B2F87FE91A24}">
      <dgm:prSet/>
      <dgm:spPr/>
      <dgm:t>
        <a:bodyPr/>
        <a:lstStyle/>
        <a:p>
          <a:endParaRPr lang="en-US"/>
        </a:p>
      </dgm:t>
    </dgm:pt>
    <dgm:pt modelId="{31657D89-BF20-4987-B871-1896696407B9}" type="sibTrans" cxnId="{71F0A83F-0CA7-4486-BC48-B2F87FE91A24}">
      <dgm:prSet/>
      <dgm:spPr/>
      <dgm:t>
        <a:bodyPr/>
        <a:lstStyle/>
        <a:p>
          <a:endParaRPr lang="en-US"/>
        </a:p>
      </dgm:t>
    </dgm:pt>
    <dgm:pt modelId="{FD9EEC8D-2A85-4A0C-A790-76A043ECCD79}" type="pres">
      <dgm:prSet presAssocID="{A6E56A7E-49FD-494D-8EAA-5CE1B95E78FD}" presName="linear" presStyleCnt="0">
        <dgm:presLayoutVars>
          <dgm:dir/>
          <dgm:resizeHandles val="exact"/>
        </dgm:presLayoutVars>
      </dgm:prSet>
      <dgm:spPr/>
    </dgm:pt>
    <dgm:pt modelId="{20EDFD2B-4636-47B3-8255-DA70C8767803}" type="pres">
      <dgm:prSet presAssocID="{82DFBED9-19BA-4556-BFDE-4E27D383F4DC}" presName="comp" presStyleCnt="0"/>
      <dgm:spPr/>
    </dgm:pt>
    <dgm:pt modelId="{11A05232-A9F4-4ED3-AE92-F753F2D16121}" type="pres">
      <dgm:prSet presAssocID="{82DFBED9-19BA-4556-BFDE-4E27D383F4DC}" presName="box" presStyleLbl="node1" presStyleIdx="0" presStyleCnt="2"/>
      <dgm:spPr/>
    </dgm:pt>
    <dgm:pt modelId="{80699E37-8C6A-4407-ADD5-CBA87704EC6D}" type="pres">
      <dgm:prSet presAssocID="{82DFBED9-19BA-4556-BFDE-4E27D383F4DC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179E63D-9DCA-4307-B5F2-89DFF62F7D3E}" type="pres">
      <dgm:prSet presAssocID="{82DFBED9-19BA-4556-BFDE-4E27D383F4DC}" presName="text" presStyleLbl="node1" presStyleIdx="0" presStyleCnt="2">
        <dgm:presLayoutVars>
          <dgm:bulletEnabled val="1"/>
        </dgm:presLayoutVars>
      </dgm:prSet>
      <dgm:spPr/>
    </dgm:pt>
    <dgm:pt modelId="{30A33869-4198-4A1B-A63E-0BD6AA0A69F0}" type="pres">
      <dgm:prSet presAssocID="{6EEB38E2-1C09-424E-9F88-F82472FBA820}" presName="spacer" presStyleCnt="0"/>
      <dgm:spPr/>
    </dgm:pt>
    <dgm:pt modelId="{24E4CE91-C974-4DBB-89AC-D47EE584D5AA}" type="pres">
      <dgm:prSet presAssocID="{02065879-1A07-4860-B5CD-305FD9E02208}" presName="comp" presStyleCnt="0"/>
      <dgm:spPr/>
    </dgm:pt>
    <dgm:pt modelId="{4F5CCDF5-9A8C-4E64-B14D-B04C9A82E85B}" type="pres">
      <dgm:prSet presAssocID="{02065879-1A07-4860-B5CD-305FD9E02208}" presName="box" presStyleLbl="node1" presStyleIdx="1" presStyleCnt="2"/>
      <dgm:spPr/>
    </dgm:pt>
    <dgm:pt modelId="{BC7D41F9-D883-4AAB-A116-7A3EEFC143A4}" type="pres">
      <dgm:prSet presAssocID="{02065879-1A07-4860-B5CD-305FD9E02208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DBB19A8-85DB-43E4-98A6-6F60077C711E}" type="pres">
      <dgm:prSet presAssocID="{02065879-1A07-4860-B5CD-305FD9E02208}" presName="text" presStyleLbl="node1" presStyleIdx="1" presStyleCnt="2">
        <dgm:presLayoutVars>
          <dgm:bulletEnabled val="1"/>
        </dgm:presLayoutVars>
      </dgm:prSet>
      <dgm:spPr/>
    </dgm:pt>
  </dgm:ptLst>
  <dgm:cxnLst>
    <dgm:cxn modelId="{773E0344-BEB5-4169-B1C1-665438B98C3B}" type="presOf" srcId="{BDD52E8B-44B0-490C-A8A1-1CF5D9D082A4}" destId="{BDBB19A8-85DB-43E4-98A6-6F60077C711E}" srcOrd="1" destOrd="1" presId="urn:microsoft.com/office/officeart/2005/8/layout/vList4"/>
    <dgm:cxn modelId="{B9114155-4277-4556-86D8-3B3D38CACA47}" type="presOf" srcId="{D4B832B4-EEC4-4126-BC5E-8DDC7B28AF82}" destId="{BDBB19A8-85DB-43E4-98A6-6F60077C711E}" srcOrd="1" destOrd="2" presId="urn:microsoft.com/office/officeart/2005/8/layout/vList4"/>
    <dgm:cxn modelId="{7B145964-1F11-4208-AF8C-FE0D7A487015}" type="presOf" srcId="{02065879-1A07-4860-B5CD-305FD9E02208}" destId="{4F5CCDF5-9A8C-4E64-B14D-B04C9A82E85B}" srcOrd="0" destOrd="0" presId="urn:microsoft.com/office/officeart/2005/8/layout/vList4"/>
    <dgm:cxn modelId="{8B71D9C6-19C4-46FB-BFD9-1E6D66F62AAA}" srcId="{A6E56A7E-49FD-494D-8EAA-5CE1B95E78FD}" destId="{02065879-1A07-4860-B5CD-305FD9E02208}" srcOrd="1" destOrd="0" parTransId="{06379352-7DE4-4C86-969C-3C338C9575BC}" sibTransId="{927AC845-1F07-4D67-A024-B671806F16A0}"/>
    <dgm:cxn modelId="{8ACCCF16-119F-4BB2-A326-AB7D1CA4C5A4}" type="presOf" srcId="{BDD52E8B-44B0-490C-A8A1-1CF5D9D082A4}" destId="{4F5CCDF5-9A8C-4E64-B14D-B04C9A82E85B}" srcOrd="0" destOrd="1" presId="urn:microsoft.com/office/officeart/2005/8/layout/vList4"/>
    <dgm:cxn modelId="{6F8080D3-33F4-4A52-AB11-2F002213C73A}" type="presOf" srcId="{DB458B18-C660-4B45-A2A2-A7E733A75E2A}" destId="{11A05232-A9F4-4ED3-AE92-F753F2D16121}" srcOrd="0" destOrd="1" presId="urn:microsoft.com/office/officeart/2005/8/layout/vList4"/>
    <dgm:cxn modelId="{17EA7D1E-D6FD-457D-9844-D292BA882974}" type="presOf" srcId="{6C594D82-0506-42D5-90C2-9E6FC012A037}" destId="{11A05232-A9F4-4ED3-AE92-F753F2D16121}" srcOrd="0" destOrd="4" presId="urn:microsoft.com/office/officeart/2005/8/layout/vList4"/>
    <dgm:cxn modelId="{8949F9A1-5556-4BF4-A447-1E1626A08829}" type="presOf" srcId="{A6E56A7E-49FD-494D-8EAA-5CE1B95E78FD}" destId="{FD9EEC8D-2A85-4A0C-A790-76A043ECCD79}" srcOrd="0" destOrd="0" presId="urn:microsoft.com/office/officeart/2005/8/layout/vList4"/>
    <dgm:cxn modelId="{0F3C6716-FA8B-4BDD-B0EF-7974FDB7C157}" srcId="{82DFBED9-19BA-4556-BFDE-4E27D383F4DC}" destId="{DB458B18-C660-4B45-A2A2-A7E733A75E2A}" srcOrd="0" destOrd="0" parTransId="{89C6EF82-2183-4666-8DC9-62F33A45D18A}" sibTransId="{37576FE4-8E10-4A2B-A8E9-1D92B893D32C}"/>
    <dgm:cxn modelId="{BFC2AE5A-41EE-485F-B2A9-95239CDE6C3A}" type="presOf" srcId="{02065879-1A07-4860-B5CD-305FD9E02208}" destId="{BDBB19A8-85DB-43E4-98A6-6F60077C711E}" srcOrd="1" destOrd="0" presId="urn:microsoft.com/office/officeart/2005/8/layout/vList4"/>
    <dgm:cxn modelId="{C61A226C-3A16-4B98-BD80-1E3C6D745B72}" type="presOf" srcId="{82DFBED9-19BA-4556-BFDE-4E27D383F4DC}" destId="{11A05232-A9F4-4ED3-AE92-F753F2D16121}" srcOrd="0" destOrd="0" presId="urn:microsoft.com/office/officeart/2005/8/layout/vList4"/>
    <dgm:cxn modelId="{D355F4B7-699B-4B91-B73C-CBC15FB09034}" srcId="{02065879-1A07-4860-B5CD-305FD9E02208}" destId="{BDD52E8B-44B0-490C-A8A1-1CF5D9D082A4}" srcOrd="0" destOrd="0" parTransId="{F7876D7F-BEDE-45DE-937F-1AC6203B1DE3}" sibTransId="{EAE8E438-E68E-4818-B672-9D7C4894AB70}"/>
    <dgm:cxn modelId="{90FB2679-E72B-4E8F-8259-7BA41BF1D0C8}" type="presOf" srcId="{82DFBED9-19BA-4556-BFDE-4E27D383F4DC}" destId="{9179E63D-9DCA-4307-B5F2-89DFF62F7D3E}" srcOrd="1" destOrd="0" presId="urn:microsoft.com/office/officeart/2005/8/layout/vList4"/>
    <dgm:cxn modelId="{76615292-67ED-4DB8-862E-2B2F04686821}" srcId="{02065879-1A07-4860-B5CD-305FD9E02208}" destId="{D4B832B4-EEC4-4126-BC5E-8DDC7B28AF82}" srcOrd="1" destOrd="0" parTransId="{18BBCE15-2149-4460-BAAC-3231308BC5A9}" sibTransId="{3A66C34E-B9C2-402E-BA02-59AD990D0F81}"/>
    <dgm:cxn modelId="{A9FB69F4-22E0-43AF-B3BD-D68250A8FD87}" type="presOf" srcId="{C472E372-E7E8-4080-8F89-8D15DB6D4B14}" destId="{9179E63D-9DCA-4307-B5F2-89DFF62F7D3E}" srcOrd="1" destOrd="3" presId="urn:microsoft.com/office/officeart/2005/8/layout/vList4"/>
    <dgm:cxn modelId="{07A796C0-CDF2-4B16-BD69-EA68B713F34C}" srcId="{82DFBED9-19BA-4556-BFDE-4E27D383F4DC}" destId="{C472E372-E7E8-4080-8F89-8D15DB6D4B14}" srcOrd="2" destOrd="0" parTransId="{720274B0-2BAD-4D66-98D4-3B9D2D172E7C}" sibTransId="{D733F70D-D07C-4E60-A220-AB1C71208A0E}"/>
    <dgm:cxn modelId="{89D3EC9B-69BA-4250-B88B-DA583D55B6B4}" type="presOf" srcId="{D4B832B4-EEC4-4126-BC5E-8DDC7B28AF82}" destId="{4F5CCDF5-9A8C-4E64-B14D-B04C9A82E85B}" srcOrd="0" destOrd="2" presId="urn:microsoft.com/office/officeart/2005/8/layout/vList4"/>
    <dgm:cxn modelId="{1FBB3A7C-3D62-442E-826B-2E919B4C2841}" type="presOf" srcId="{DB458B18-C660-4B45-A2A2-A7E733A75E2A}" destId="{9179E63D-9DCA-4307-B5F2-89DFF62F7D3E}" srcOrd="1" destOrd="1" presId="urn:microsoft.com/office/officeart/2005/8/layout/vList4"/>
    <dgm:cxn modelId="{C5656954-96F1-41C4-B826-6B853C385BD8}" type="presOf" srcId="{6C594D82-0506-42D5-90C2-9E6FC012A037}" destId="{9179E63D-9DCA-4307-B5F2-89DFF62F7D3E}" srcOrd="1" destOrd="4" presId="urn:microsoft.com/office/officeart/2005/8/layout/vList4"/>
    <dgm:cxn modelId="{C82232DF-B0C1-4395-AF62-99E2427CC16D}" srcId="{82DFBED9-19BA-4556-BFDE-4E27D383F4DC}" destId="{6C594D82-0506-42D5-90C2-9E6FC012A037}" srcOrd="3" destOrd="0" parTransId="{DADB05C9-54BE-4AD9-80BF-404288013BE9}" sibTransId="{C9F08B49-7202-4286-AF04-E9C1D2664CB5}"/>
    <dgm:cxn modelId="{0F5A2C0D-8915-4A3B-9B87-2AE3B559C52E}" type="presOf" srcId="{9C42296B-AF31-44B7-8FDF-C894DB2499E9}" destId="{11A05232-A9F4-4ED3-AE92-F753F2D16121}" srcOrd="0" destOrd="2" presId="urn:microsoft.com/office/officeart/2005/8/layout/vList4"/>
    <dgm:cxn modelId="{2C8DFA9B-73C1-46F7-9E70-87C3CA32C6AD}" srcId="{A6E56A7E-49FD-494D-8EAA-5CE1B95E78FD}" destId="{82DFBED9-19BA-4556-BFDE-4E27D383F4DC}" srcOrd="0" destOrd="0" parTransId="{E4180961-861A-4ECF-995E-473AAE4A1DA0}" sibTransId="{6EEB38E2-1C09-424E-9F88-F82472FBA820}"/>
    <dgm:cxn modelId="{71F0A83F-0CA7-4486-BC48-B2F87FE91A24}" srcId="{82DFBED9-19BA-4556-BFDE-4E27D383F4DC}" destId="{9C42296B-AF31-44B7-8FDF-C894DB2499E9}" srcOrd="1" destOrd="0" parTransId="{A8044566-A82F-45D7-B437-C216331A3704}" sibTransId="{31657D89-BF20-4987-B871-1896696407B9}"/>
    <dgm:cxn modelId="{CC948209-6481-4127-ACBE-4DB0997A7E19}" type="presOf" srcId="{9C42296B-AF31-44B7-8FDF-C894DB2499E9}" destId="{9179E63D-9DCA-4307-B5F2-89DFF62F7D3E}" srcOrd="1" destOrd="2" presId="urn:microsoft.com/office/officeart/2005/8/layout/vList4"/>
    <dgm:cxn modelId="{805A4A50-7C11-4935-8536-03D33DA845AB}" type="presOf" srcId="{C472E372-E7E8-4080-8F89-8D15DB6D4B14}" destId="{11A05232-A9F4-4ED3-AE92-F753F2D16121}" srcOrd="0" destOrd="3" presId="urn:microsoft.com/office/officeart/2005/8/layout/vList4"/>
    <dgm:cxn modelId="{9386FEB3-70B7-4CD6-AF30-3ED5A5A512BF}" type="presParOf" srcId="{FD9EEC8D-2A85-4A0C-A790-76A043ECCD79}" destId="{20EDFD2B-4636-47B3-8255-DA70C8767803}" srcOrd="0" destOrd="0" presId="urn:microsoft.com/office/officeart/2005/8/layout/vList4"/>
    <dgm:cxn modelId="{889EF881-50EB-4FCC-B480-E4D25E5F5588}" type="presParOf" srcId="{20EDFD2B-4636-47B3-8255-DA70C8767803}" destId="{11A05232-A9F4-4ED3-AE92-F753F2D16121}" srcOrd="0" destOrd="0" presId="urn:microsoft.com/office/officeart/2005/8/layout/vList4"/>
    <dgm:cxn modelId="{B7AB4A0E-CDA0-4874-8596-449AA3881DA5}" type="presParOf" srcId="{20EDFD2B-4636-47B3-8255-DA70C8767803}" destId="{80699E37-8C6A-4407-ADD5-CBA87704EC6D}" srcOrd="1" destOrd="0" presId="urn:microsoft.com/office/officeart/2005/8/layout/vList4"/>
    <dgm:cxn modelId="{24A0A9F4-7072-44AB-905E-36CE90D05B32}" type="presParOf" srcId="{20EDFD2B-4636-47B3-8255-DA70C8767803}" destId="{9179E63D-9DCA-4307-B5F2-89DFF62F7D3E}" srcOrd="2" destOrd="0" presId="urn:microsoft.com/office/officeart/2005/8/layout/vList4"/>
    <dgm:cxn modelId="{FC50F75B-55FA-4110-B9DC-C65239247471}" type="presParOf" srcId="{FD9EEC8D-2A85-4A0C-A790-76A043ECCD79}" destId="{30A33869-4198-4A1B-A63E-0BD6AA0A69F0}" srcOrd="1" destOrd="0" presId="urn:microsoft.com/office/officeart/2005/8/layout/vList4"/>
    <dgm:cxn modelId="{5E6AD738-7C9B-4D45-922E-64CE12EF3B98}" type="presParOf" srcId="{FD9EEC8D-2A85-4A0C-A790-76A043ECCD79}" destId="{24E4CE91-C974-4DBB-89AC-D47EE584D5AA}" srcOrd="2" destOrd="0" presId="urn:microsoft.com/office/officeart/2005/8/layout/vList4"/>
    <dgm:cxn modelId="{3FC5A741-BDDE-40B2-BB1E-B1DB7897C127}" type="presParOf" srcId="{24E4CE91-C974-4DBB-89AC-D47EE584D5AA}" destId="{4F5CCDF5-9A8C-4E64-B14D-B04C9A82E85B}" srcOrd="0" destOrd="0" presId="urn:microsoft.com/office/officeart/2005/8/layout/vList4"/>
    <dgm:cxn modelId="{C08D0454-495C-4AF8-8509-0B94F0277FA4}" type="presParOf" srcId="{24E4CE91-C974-4DBB-89AC-D47EE584D5AA}" destId="{BC7D41F9-D883-4AAB-A116-7A3EEFC143A4}" srcOrd="1" destOrd="0" presId="urn:microsoft.com/office/officeart/2005/8/layout/vList4"/>
    <dgm:cxn modelId="{0C1BB173-5C46-47DB-B8DC-0B26B2C9CF11}" type="presParOf" srcId="{24E4CE91-C974-4DBB-89AC-D47EE584D5AA}" destId="{BDBB19A8-85DB-43E4-98A6-6F60077C711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D00D19-31F6-4A51-901A-D76B3E9934E5}" type="doc">
      <dgm:prSet loTypeId="urn:microsoft.com/office/officeart/2005/8/layout/vList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1C3DE7-D6BF-4847-921B-E30852921EE9}">
      <dgm:prSet phldrT="[Text]"/>
      <dgm:spPr/>
      <dgm:t>
        <a:bodyPr/>
        <a:lstStyle/>
        <a:p>
          <a:r>
            <a:rPr lang="en-US" dirty="0"/>
            <a:t>Janani Suraksha Yojana'05</a:t>
          </a:r>
        </a:p>
      </dgm:t>
    </dgm:pt>
    <dgm:pt modelId="{77DEFCD6-66EB-4B8D-AB40-AC33B6D41BC8}" type="parTrans" cxnId="{9A206DC0-5F8E-4D5F-B709-FAF252D292FA}">
      <dgm:prSet/>
      <dgm:spPr/>
      <dgm:t>
        <a:bodyPr/>
        <a:lstStyle/>
        <a:p>
          <a:endParaRPr lang="en-US"/>
        </a:p>
      </dgm:t>
    </dgm:pt>
    <dgm:pt modelId="{D49FF19C-EA07-4F8B-AC2E-8A52FF7A6739}" type="sibTrans" cxnId="{9A206DC0-5F8E-4D5F-B709-FAF252D292FA}">
      <dgm:prSet/>
      <dgm:spPr/>
      <dgm:t>
        <a:bodyPr/>
        <a:lstStyle/>
        <a:p>
          <a:endParaRPr lang="en-US"/>
        </a:p>
      </dgm:t>
    </dgm:pt>
    <dgm:pt modelId="{E1A1474B-5972-4876-9971-E6542A32ED74}">
      <dgm:prSet/>
      <dgm:spPr/>
      <dgm:t>
        <a:bodyPr/>
        <a:lstStyle/>
        <a:p>
          <a:r>
            <a:rPr lang="en-US" dirty="0"/>
            <a:t>encourage institutional delivery</a:t>
          </a:r>
        </a:p>
      </dgm:t>
    </dgm:pt>
    <dgm:pt modelId="{43393E42-1F56-47E5-B3CD-60988EE1487D}" type="parTrans" cxnId="{A9288C45-AD95-40A2-A1BA-9C1A4DAFD7F7}">
      <dgm:prSet/>
      <dgm:spPr/>
      <dgm:t>
        <a:bodyPr/>
        <a:lstStyle/>
        <a:p>
          <a:endParaRPr lang="en-US"/>
        </a:p>
      </dgm:t>
    </dgm:pt>
    <dgm:pt modelId="{6FB003CC-FB20-4A1F-8351-4AB13BC6EB6F}" type="sibTrans" cxnId="{A9288C45-AD95-40A2-A1BA-9C1A4DAFD7F7}">
      <dgm:prSet/>
      <dgm:spPr/>
      <dgm:t>
        <a:bodyPr/>
        <a:lstStyle/>
        <a:p>
          <a:endParaRPr lang="en-US"/>
        </a:p>
      </dgm:t>
    </dgm:pt>
    <dgm:pt modelId="{4B239C4C-7675-4955-B5F0-B2963EFC3894}">
      <dgm:prSet/>
      <dgm:spPr/>
      <dgm:t>
        <a:bodyPr/>
        <a:lstStyle/>
        <a:p>
          <a:r>
            <a:rPr lang="en-US" dirty="0"/>
            <a:t>To reduce MMR</a:t>
          </a:r>
        </a:p>
      </dgm:t>
    </dgm:pt>
    <dgm:pt modelId="{18AC33FD-24F5-45B8-9B20-2737E80B3BB2}" type="parTrans" cxnId="{AEC79267-16BD-4BFB-AAC6-5B74E252C5EF}">
      <dgm:prSet/>
      <dgm:spPr/>
      <dgm:t>
        <a:bodyPr/>
        <a:lstStyle/>
        <a:p>
          <a:endParaRPr lang="en-US"/>
        </a:p>
      </dgm:t>
    </dgm:pt>
    <dgm:pt modelId="{97E2919B-F636-4960-AA63-D6C144031F71}" type="sibTrans" cxnId="{AEC79267-16BD-4BFB-AAC6-5B74E252C5EF}">
      <dgm:prSet/>
      <dgm:spPr/>
      <dgm:t>
        <a:bodyPr/>
        <a:lstStyle/>
        <a:p>
          <a:endParaRPr lang="en-US"/>
        </a:p>
      </dgm:t>
    </dgm:pt>
    <dgm:pt modelId="{C6019A04-1B96-4CC8-B284-68E562CA08E1}">
      <dgm:prSet/>
      <dgm:spPr/>
      <dgm:t>
        <a:bodyPr/>
        <a:lstStyle/>
        <a:p>
          <a:r>
            <a:rPr lang="en-US" dirty="0"/>
            <a:t>Janani </a:t>
          </a:r>
          <a:r>
            <a:rPr lang="en-US" dirty="0" err="1"/>
            <a:t>Shishu</a:t>
          </a:r>
          <a:r>
            <a:rPr lang="en-US" dirty="0"/>
            <a:t> Suraksha </a:t>
          </a:r>
          <a:r>
            <a:rPr lang="en-US" dirty="0" err="1"/>
            <a:t>Karyakram</a:t>
          </a:r>
          <a:r>
            <a:rPr lang="en-US" dirty="0"/>
            <a:t> (JSSK)'11, Jan</a:t>
          </a:r>
        </a:p>
      </dgm:t>
    </dgm:pt>
    <dgm:pt modelId="{74448705-0D6F-42F7-8653-CE9E730713EE}" type="parTrans" cxnId="{DAD5855D-F882-48C3-ADF5-7E3827FF82F2}">
      <dgm:prSet/>
      <dgm:spPr/>
      <dgm:t>
        <a:bodyPr/>
        <a:lstStyle/>
        <a:p>
          <a:endParaRPr lang="en-US"/>
        </a:p>
      </dgm:t>
    </dgm:pt>
    <dgm:pt modelId="{D31DC52F-96CA-4EAE-8741-5CEDE9ED2DD0}" type="sibTrans" cxnId="{DAD5855D-F882-48C3-ADF5-7E3827FF82F2}">
      <dgm:prSet/>
      <dgm:spPr/>
      <dgm:t>
        <a:bodyPr/>
        <a:lstStyle/>
        <a:p>
          <a:endParaRPr lang="en-US"/>
        </a:p>
      </dgm:t>
    </dgm:pt>
    <dgm:pt modelId="{5F4B6216-CF3B-4160-9881-B0BD96237483}">
      <dgm:prSet/>
      <dgm:spPr/>
      <dgm:t>
        <a:bodyPr/>
        <a:lstStyle/>
        <a:p>
          <a:r>
            <a:rPr lang="en-US" dirty="0"/>
            <a:t>free delivery @Government hospital</a:t>
          </a:r>
        </a:p>
      </dgm:t>
    </dgm:pt>
    <dgm:pt modelId="{0F07677B-DA0F-4B4D-AD74-1E644C42869B}" type="parTrans" cxnId="{A8B79C8F-E3B1-4B95-A7BC-EE121E81A85F}">
      <dgm:prSet/>
      <dgm:spPr/>
      <dgm:t>
        <a:bodyPr/>
        <a:lstStyle/>
        <a:p>
          <a:endParaRPr lang="en-US"/>
        </a:p>
      </dgm:t>
    </dgm:pt>
    <dgm:pt modelId="{DE6CDFA6-9BD7-41F4-A2D1-7CACCE8B8A2B}" type="sibTrans" cxnId="{A8B79C8F-E3B1-4B95-A7BC-EE121E81A85F}">
      <dgm:prSet/>
      <dgm:spPr/>
      <dgm:t>
        <a:bodyPr/>
        <a:lstStyle/>
        <a:p>
          <a:endParaRPr lang="en-US"/>
        </a:p>
      </dgm:t>
    </dgm:pt>
    <dgm:pt modelId="{4031AB59-694F-4EAF-88D1-C8C29A1709D9}">
      <dgm:prSet/>
      <dgm:spPr/>
      <dgm:t>
        <a:bodyPr/>
        <a:lstStyle/>
        <a:p>
          <a:r>
            <a:rPr lang="en-US" dirty="0"/>
            <a:t>free Caesarean delivery</a:t>
          </a:r>
        </a:p>
      </dgm:t>
    </dgm:pt>
    <dgm:pt modelId="{9DD172BC-0762-4D78-BD13-9FB2E16BB9E8}" type="parTrans" cxnId="{F35A0C4F-1C33-4F69-8D9E-CEABA6FCC071}">
      <dgm:prSet/>
      <dgm:spPr/>
      <dgm:t>
        <a:bodyPr/>
        <a:lstStyle/>
        <a:p>
          <a:endParaRPr lang="en-US"/>
        </a:p>
      </dgm:t>
    </dgm:pt>
    <dgm:pt modelId="{BD739FCB-926D-4B2E-B863-A1485E11822E}" type="sibTrans" cxnId="{F35A0C4F-1C33-4F69-8D9E-CEABA6FCC071}">
      <dgm:prSet/>
      <dgm:spPr/>
      <dgm:t>
        <a:bodyPr/>
        <a:lstStyle/>
        <a:p>
          <a:endParaRPr lang="en-US"/>
        </a:p>
      </dgm:t>
    </dgm:pt>
    <dgm:pt modelId="{74A388B2-1664-45A1-9BDF-F4216296183D}">
      <dgm:prSet/>
      <dgm:spPr/>
      <dgm:t>
        <a:bodyPr/>
        <a:lstStyle/>
        <a:p>
          <a:r>
            <a:rPr lang="en-US" dirty="0"/>
            <a:t>+ child </a:t>
          </a:r>
          <a:r>
            <a:rPr lang="en-US" dirty="0" err="1"/>
            <a:t>upto</a:t>
          </a:r>
          <a:r>
            <a:rPr lang="en-US" dirty="0"/>
            <a:t> 1 year. +drug, diet, transport (102 ambulance)</a:t>
          </a:r>
        </a:p>
      </dgm:t>
    </dgm:pt>
    <dgm:pt modelId="{3DCB275A-7FC1-4BF8-BA85-10FDAC151322}" type="parTrans" cxnId="{1B9F3702-46B1-4B9F-B8BA-88C583D6EA72}">
      <dgm:prSet/>
      <dgm:spPr/>
      <dgm:t>
        <a:bodyPr/>
        <a:lstStyle/>
        <a:p>
          <a:endParaRPr lang="en-US"/>
        </a:p>
      </dgm:t>
    </dgm:pt>
    <dgm:pt modelId="{154F7D36-9FF7-4AA7-8B5F-E8392C44E040}" type="sibTrans" cxnId="{1B9F3702-46B1-4B9F-B8BA-88C583D6EA72}">
      <dgm:prSet/>
      <dgm:spPr/>
      <dgm:t>
        <a:bodyPr/>
        <a:lstStyle/>
        <a:p>
          <a:endParaRPr lang="en-US"/>
        </a:p>
      </dgm:t>
    </dgm:pt>
    <dgm:pt modelId="{96D3171F-0D67-4708-8798-1697243DB86C}">
      <dgm:prSet/>
      <dgm:spPr/>
      <dgm:t>
        <a:bodyPr/>
        <a:lstStyle/>
        <a:p>
          <a:r>
            <a:rPr lang="en-US" dirty="0"/>
            <a:t>PM </a:t>
          </a:r>
          <a:r>
            <a:rPr lang="en-US" dirty="0" err="1"/>
            <a:t>Suraksheet</a:t>
          </a:r>
          <a:r>
            <a:rPr lang="en-US" dirty="0"/>
            <a:t> </a:t>
          </a:r>
          <a:r>
            <a:rPr lang="en-US" dirty="0" err="1"/>
            <a:t>Matritwa</a:t>
          </a:r>
          <a:r>
            <a:rPr lang="en-US" dirty="0"/>
            <a:t> Yojana'2016</a:t>
          </a:r>
        </a:p>
      </dgm:t>
    </dgm:pt>
    <dgm:pt modelId="{B41B9A4B-E1F8-43D3-AD8D-9DBFDD9C06CA}" type="parTrans" cxnId="{2E2245FD-6930-4B34-907E-D0DF66CDA8C2}">
      <dgm:prSet/>
      <dgm:spPr/>
      <dgm:t>
        <a:bodyPr/>
        <a:lstStyle/>
        <a:p>
          <a:endParaRPr lang="en-US"/>
        </a:p>
      </dgm:t>
    </dgm:pt>
    <dgm:pt modelId="{40814D22-5044-44E5-89DB-6F01A8FD0EB1}" type="sibTrans" cxnId="{2E2245FD-6930-4B34-907E-D0DF66CDA8C2}">
      <dgm:prSet/>
      <dgm:spPr/>
      <dgm:t>
        <a:bodyPr/>
        <a:lstStyle/>
        <a:p>
          <a:endParaRPr lang="en-US"/>
        </a:p>
      </dgm:t>
    </dgm:pt>
    <dgm:pt modelId="{4EFDE4E9-DCB7-4ABB-9CC3-AB0004151124}">
      <dgm:prSet/>
      <dgm:spPr/>
      <dgm:t>
        <a:bodyPr/>
        <a:lstStyle/>
        <a:p>
          <a:r>
            <a:rPr lang="en-US" dirty="0"/>
            <a:t>ante-natal checkup for  pregnant women on  ninth of every month by a specialist.</a:t>
          </a:r>
        </a:p>
      </dgm:t>
    </dgm:pt>
    <dgm:pt modelId="{EA3A5473-524B-4A1E-BA92-6F3109291018}" type="parTrans" cxnId="{ACFB5513-554E-45E7-AC49-50334F581259}">
      <dgm:prSet/>
      <dgm:spPr/>
      <dgm:t>
        <a:bodyPr/>
        <a:lstStyle/>
        <a:p>
          <a:endParaRPr lang="en-US"/>
        </a:p>
      </dgm:t>
    </dgm:pt>
    <dgm:pt modelId="{9A848675-22A3-4F79-A029-4F0CF4A832AE}" type="sibTrans" cxnId="{ACFB5513-554E-45E7-AC49-50334F581259}">
      <dgm:prSet/>
      <dgm:spPr/>
      <dgm:t>
        <a:bodyPr/>
        <a:lstStyle/>
        <a:p>
          <a:endParaRPr lang="en-US"/>
        </a:p>
      </dgm:t>
    </dgm:pt>
    <dgm:pt modelId="{81CC10C3-7021-4F36-8FC0-27A9D6A9454D}">
      <dgm:prSet/>
      <dgm:spPr/>
      <dgm:t>
        <a:bodyPr/>
        <a:lstStyle/>
        <a:p>
          <a:r>
            <a:rPr lang="en-US" dirty="0"/>
            <a:t>use private doctors if </a:t>
          </a:r>
          <a:r>
            <a:rPr lang="en-US" dirty="0" err="1"/>
            <a:t>sarkaari</a:t>
          </a:r>
          <a:r>
            <a:rPr lang="en-US" dirty="0"/>
            <a:t> not available</a:t>
          </a:r>
        </a:p>
      </dgm:t>
    </dgm:pt>
    <dgm:pt modelId="{54DCB148-F00E-494B-A51A-B20D817115E7}" type="parTrans" cxnId="{641B945A-AF1D-4276-B56F-B29DA6E7E9FB}">
      <dgm:prSet/>
      <dgm:spPr/>
      <dgm:t>
        <a:bodyPr/>
        <a:lstStyle/>
        <a:p>
          <a:endParaRPr lang="en-US"/>
        </a:p>
      </dgm:t>
    </dgm:pt>
    <dgm:pt modelId="{38A5BB64-F2B5-48EE-AA84-715345D86B70}" type="sibTrans" cxnId="{641B945A-AF1D-4276-B56F-B29DA6E7E9FB}">
      <dgm:prSet/>
      <dgm:spPr/>
      <dgm:t>
        <a:bodyPr/>
        <a:lstStyle/>
        <a:p>
          <a:endParaRPr lang="en-US"/>
        </a:p>
      </dgm:t>
    </dgm:pt>
    <dgm:pt modelId="{A6B8722F-10AC-4E8D-B3F5-49C215E367F9}" type="pres">
      <dgm:prSet presAssocID="{63D00D19-31F6-4A51-901A-D76B3E9934E5}" presName="linear" presStyleCnt="0">
        <dgm:presLayoutVars>
          <dgm:dir/>
          <dgm:resizeHandles val="exact"/>
        </dgm:presLayoutVars>
      </dgm:prSet>
      <dgm:spPr/>
    </dgm:pt>
    <dgm:pt modelId="{F687CBCE-1FF9-453C-865D-04557F5791A7}" type="pres">
      <dgm:prSet presAssocID="{411C3DE7-D6BF-4847-921B-E30852921EE9}" presName="comp" presStyleCnt="0"/>
      <dgm:spPr/>
    </dgm:pt>
    <dgm:pt modelId="{C6CC4277-3AE3-4FCF-9FD4-318BB8F1B62F}" type="pres">
      <dgm:prSet presAssocID="{411C3DE7-D6BF-4847-921B-E30852921EE9}" presName="box" presStyleLbl="node1" presStyleIdx="0" presStyleCnt="3"/>
      <dgm:spPr/>
    </dgm:pt>
    <dgm:pt modelId="{607A01BA-E360-480C-85ED-7BCE00D01A86}" type="pres">
      <dgm:prSet presAssocID="{411C3DE7-D6BF-4847-921B-E30852921EE9}" presName="img" presStyleLbl="fgImgPlace1" presStyleIdx="0" presStyleCnt="3" custScaleX="7824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AF40D35-5911-4AF2-8B1A-6505931B33D4}" type="pres">
      <dgm:prSet presAssocID="{411C3DE7-D6BF-4847-921B-E30852921EE9}" presName="text" presStyleLbl="node1" presStyleIdx="0" presStyleCnt="3">
        <dgm:presLayoutVars>
          <dgm:bulletEnabled val="1"/>
        </dgm:presLayoutVars>
      </dgm:prSet>
      <dgm:spPr/>
    </dgm:pt>
    <dgm:pt modelId="{1661C7A4-6ECE-49FE-8735-C155CB93C3F0}" type="pres">
      <dgm:prSet presAssocID="{D49FF19C-EA07-4F8B-AC2E-8A52FF7A6739}" presName="spacer" presStyleCnt="0"/>
      <dgm:spPr/>
    </dgm:pt>
    <dgm:pt modelId="{38765457-7CC7-4C90-B625-2105FC15B81E}" type="pres">
      <dgm:prSet presAssocID="{C6019A04-1B96-4CC8-B284-68E562CA08E1}" presName="comp" presStyleCnt="0"/>
      <dgm:spPr/>
    </dgm:pt>
    <dgm:pt modelId="{D477DBB1-5865-47EA-A27C-6E015E5E3874}" type="pres">
      <dgm:prSet presAssocID="{C6019A04-1B96-4CC8-B284-68E562CA08E1}" presName="box" presStyleLbl="node1" presStyleIdx="1" presStyleCnt="3"/>
      <dgm:spPr/>
    </dgm:pt>
    <dgm:pt modelId="{0F2C11BE-6AED-4B4E-95C9-DA90EEBB623B}" type="pres">
      <dgm:prSet presAssocID="{C6019A04-1B96-4CC8-B284-68E562CA08E1}" presName="img" presStyleLbl="fgImgPlace1" presStyleIdx="1" presStyleCnt="3" custScaleX="7429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CFF2E14-92E1-4454-844C-C3841CF3F464}" type="pres">
      <dgm:prSet presAssocID="{C6019A04-1B96-4CC8-B284-68E562CA08E1}" presName="text" presStyleLbl="node1" presStyleIdx="1" presStyleCnt="3">
        <dgm:presLayoutVars>
          <dgm:bulletEnabled val="1"/>
        </dgm:presLayoutVars>
      </dgm:prSet>
      <dgm:spPr/>
    </dgm:pt>
    <dgm:pt modelId="{52EF18AA-B281-47B4-A137-464FB1D082CC}" type="pres">
      <dgm:prSet presAssocID="{D31DC52F-96CA-4EAE-8741-5CEDE9ED2DD0}" presName="spacer" presStyleCnt="0"/>
      <dgm:spPr/>
    </dgm:pt>
    <dgm:pt modelId="{399FC310-76ED-4E2A-87E5-6F69882B07EB}" type="pres">
      <dgm:prSet presAssocID="{96D3171F-0D67-4708-8798-1697243DB86C}" presName="comp" presStyleCnt="0"/>
      <dgm:spPr/>
    </dgm:pt>
    <dgm:pt modelId="{0513D130-977E-42C7-A821-7DC663E7715D}" type="pres">
      <dgm:prSet presAssocID="{96D3171F-0D67-4708-8798-1697243DB86C}" presName="box" presStyleLbl="node1" presStyleIdx="2" presStyleCnt="3"/>
      <dgm:spPr/>
    </dgm:pt>
    <dgm:pt modelId="{AB5468F0-990D-4D4A-96F4-F047109256B5}" type="pres">
      <dgm:prSet presAssocID="{96D3171F-0D67-4708-8798-1697243DB86C}" presName="img" presStyleLbl="fgImgPlace1" presStyleIdx="2" presStyleCnt="3" custScaleX="82209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EBE33C8-5DD9-4FDE-837E-1B933810BAF3}" type="pres">
      <dgm:prSet presAssocID="{96D3171F-0D67-4708-8798-1697243DB86C}" presName="text" presStyleLbl="node1" presStyleIdx="2" presStyleCnt="3">
        <dgm:presLayoutVars>
          <dgm:bulletEnabled val="1"/>
        </dgm:presLayoutVars>
      </dgm:prSet>
      <dgm:spPr/>
    </dgm:pt>
  </dgm:ptLst>
  <dgm:cxnLst>
    <dgm:cxn modelId="{B3975546-5D02-4666-B746-B27A8F195F35}" type="presOf" srcId="{63D00D19-31F6-4A51-901A-D76B3E9934E5}" destId="{A6B8722F-10AC-4E8D-B3F5-49C215E367F9}" srcOrd="0" destOrd="0" presId="urn:microsoft.com/office/officeart/2005/8/layout/vList4"/>
    <dgm:cxn modelId="{5206DB9E-402B-4664-BF0B-6C8E66F50668}" type="presOf" srcId="{411C3DE7-D6BF-4847-921B-E30852921EE9}" destId="{C6CC4277-3AE3-4FCF-9FD4-318BB8F1B62F}" srcOrd="0" destOrd="0" presId="urn:microsoft.com/office/officeart/2005/8/layout/vList4"/>
    <dgm:cxn modelId="{1B9F3702-46B1-4B9F-B8BA-88C583D6EA72}" srcId="{C6019A04-1B96-4CC8-B284-68E562CA08E1}" destId="{74A388B2-1664-45A1-9BDF-F4216296183D}" srcOrd="2" destOrd="0" parTransId="{3DCB275A-7FC1-4BF8-BA85-10FDAC151322}" sibTransId="{154F7D36-9FF7-4AA7-8B5F-E8392C44E040}"/>
    <dgm:cxn modelId="{31FC254D-4A01-4D7A-A256-5E69044500D6}" type="presOf" srcId="{74A388B2-1664-45A1-9BDF-F4216296183D}" destId="{D477DBB1-5865-47EA-A27C-6E015E5E3874}" srcOrd="0" destOrd="3" presId="urn:microsoft.com/office/officeart/2005/8/layout/vList4"/>
    <dgm:cxn modelId="{B2152906-6EB5-4ADC-95AB-5F5220A19B3D}" type="presOf" srcId="{74A388B2-1664-45A1-9BDF-F4216296183D}" destId="{0CFF2E14-92E1-4454-844C-C3841CF3F464}" srcOrd="1" destOrd="3" presId="urn:microsoft.com/office/officeart/2005/8/layout/vList4"/>
    <dgm:cxn modelId="{F0A34CA0-B5D9-46BA-8521-43579348868D}" type="presOf" srcId="{5F4B6216-CF3B-4160-9881-B0BD96237483}" destId="{0CFF2E14-92E1-4454-844C-C3841CF3F464}" srcOrd="1" destOrd="1" presId="urn:microsoft.com/office/officeart/2005/8/layout/vList4"/>
    <dgm:cxn modelId="{DF1AC7F5-2911-4520-9A17-1D1D27345E82}" type="presOf" srcId="{4EFDE4E9-DCB7-4ABB-9CC3-AB0004151124}" destId="{4EBE33C8-5DD9-4FDE-837E-1B933810BAF3}" srcOrd="1" destOrd="1" presId="urn:microsoft.com/office/officeart/2005/8/layout/vList4"/>
    <dgm:cxn modelId="{C1A96823-FFCB-425E-B4B3-6CE94855617E}" type="presOf" srcId="{81CC10C3-7021-4F36-8FC0-27A9D6A9454D}" destId="{4EBE33C8-5DD9-4FDE-837E-1B933810BAF3}" srcOrd="1" destOrd="2" presId="urn:microsoft.com/office/officeart/2005/8/layout/vList4"/>
    <dgm:cxn modelId="{9B1E7145-2314-4A9D-ADE4-6F43DAD77869}" type="presOf" srcId="{5F4B6216-CF3B-4160-9881-B0BD96237483}" destId="{D477DBB1-5865-47EA-A27C-6E015E5E3874}" srcOrd="0" destOrd="1" presId="urn:microsoft.com/office/officeart/2005/8/layout/vList4"/>
    <dgm:cxn modelId="{F1981B76-DC7D-4A7C-8365-D8C630554508}" type="presOf" srcId="{4031AB59-694F-4EAF-88D1-C8C29A1709D9}" destId="{D477DBB1-5865-47EA-A27C-6E015E5E3874}" srcOrd="0" destOrd="2" presId="urn:microsoft.com/office/officeart/2005/8/layout/vList4"/>
    <dgm:cxn modelId="{1FD110B3-806F-44CD-A802-B8DD87F9DED4}" type="presOf" srcId="{C6019A04-1B96-4CC8-B284-68E562CA08E1}" destId="{0CFF2E14-92E1-4454-844C-C3841CF3F464}" srcOrd="1" destOrd="0" presId="urn:microsoft.com/office/officeart/2005/8/layout/vList4"/>
    <dgm:cxn modelId="{2E2245FD-6930-4B34-907E-D0DF66CDA8C2}" srcId="{63D00D19-31F6-4A51-901A-D76B3E9934E5}" destId="{96D3171F-0D67-4708-8798-1697243DB86C}" srcOrd="2" destOrd="0" parTransId="{B41B9A4B-E1F8-43D3-AD8D-9DBFDD9C06CA}" sibTransId="{40814D22-5044-44E5-89DB-6F01A8FD0EB1}"/>
    <dgm:cxn modelId="{AEC79267-16BD-4BFB-AAC6-5B74E252C5EF}" srcId="{411C3DE7-D6BF-4847-921B-E30852921EE9}" destId="{4B239C4C-7675-4955-B5F0-B2963EFC3894}" srcOrd="1" destOrd="0" parTransId="{18AC33FD-24F5-45B8-9B20-2737E80B3BB2}" sibTransId="{97E2919B-F636-4960-AA63-D6C144031F71}"/>
    <dgm:cxn modelId="{D94C7ADC-841C-46D0-BCA4-699E860E8775}" type="presOf" srcId="{96D3171F-0D67-4708-8798-1697243DB86C}" destId="{0513D130-977E-42C7-A821-7DC663E7715D}" srcOrd="0" destOrd="0" presId="urn:microsoft.com/office/officeart/2005/8/layout/vList4"/>
    <dgm:cxn modelId="{A8B79C8F-E3B1-4B95-A7BC-EE121E81A85F}" srcId="{C6019A04-1B96-4CC8-B284-68E562CA08E1}" destId="{5F4B6216-CF3B-4160-9881-B0BD96237483}" srcOrd="0" destOrd="0" parTransId="{0F07677B-DA0F-4B4D-AD74-1E644C42869B}" sibTransId="{DE6CDFA6-9BD7-41F4-A2D1-7CACCE8B8A2B}"/>
    <dgm:cxn modelId="{C2317E72-ABD1-4E04-A15D-A7E54F69AC33}" type="presOf" srcId="{4031AB59-694F-4EAF-88D1-C8C29A1709D9}" destId="{0CFF2E14-92E1-4454-844C-C3841CF3F464}" srcOrd="1" destOrd="2" presId="urn:microsoft.com/office/officeart/2005/8/layout/vList4"/>
    <dgm:cxn modelId="{A9288C45-AD95-40A2-A1BA-9C1A4DAFD7F7}" srcId="{411C3DE7-D6BF-4847-921B-E30852921EE9}" destId="{E1A1474B-5972-4876-9971-E6542A32ED74}" srcOrd="0" destOrd="0" parTransId="{43393E42-1F56-47E5-B3CD-60988EE1487D}" sibTransId="{6FB003CC-FB20-4A1F-8351-4AB13BC6EB6F}"/>
    <dgm:cxn modelId="{9B8EF2A5-0584-404B-86C0-EF5757282C66}" type="presOf" srcId="{C6019A04-1B96-4CC8-B284-68E562CA08E1}" destId="{D477DBB1-5865-47EA-A27C-6E015E5E3874}" srcOrd="0" destOrd="0" presId="urn:microsoft.com/office/officeart/2005/8/layout/vList4"/>
    <dgm:cxn modelId="{16779DB4-A054-4655-883B-C4C6BB36E3F4}" type="presOf" srcId="{E1A1474B-5972-4876-9971-E6542A32ED74}" destId="{AAF40D35-5911-4AF2-8B1A-6505931B33D4}" srcOrd="1" destOrd="1" presId="urn:microsoft.com/office/officeart/2005/8/layout/vList4"/>
    <dgm:cxn modelId="{6ACB2620-5E31-45FA-9BE8-4E7AF37C69A1}" type="presOf" srcId="{411C3DE7-D6BF-4847-921B-E30852921EE9}" destId="{AAF40D35-5911-4AF2-8B1A-6505931B33D4}" srcOrd="1" destOrd="0" presId="urn:microsoft.com/office/officeart/2005/8/layout/vList4"/>
    <dgm:cxn modelId="{F35A0C4F-1C33-4F69-8D9E-CEABA6FCC071}" srcId="{C6019A04-1B96-4CC8-B284-68E562CA08E1}" destId="{4031AB59-694F-4EAF-88D1-C8C29A1709D9}" srcOrd="1" destOrd="0" parTransId="{9DD172BC-0762-4D78-BD13-9FB2E16BB9E8}" sibTransId="{BD739FCB-926D-4B2E-B863-A1485E11822E}"/>
    <dgm:cxn modelId="{641B945A-AF1D-4276-B56F-B29DA6E7E9FB}" srcId="{96D3171F-0D67-4708-8798-1697243DB86C}" destId="{81CC10C3-7021-4F36-8FC0-27A9D6A9454D}" srcOrd="1" destOrd="0" parTransId="{54DCB148-F00E-494B-A51A-B20D817115E7}" sibTransId="{38A5BB64-F2B5-48EE-AA84-715345D86B70}"/>
    <dgm:cxn modelId="{8331AEE8-7B91-40F8-B8CB-EC4F96041BDC}" type="presOf" srcId="{4B239C4C-7675-4955-B5F0-B2963EFC3894}" destId="{AAF40D35-5911-4AF2-8B1A-6505931B33D4}" srcOrd="1" destOrd="2" presId="urn:microsoft.com/office/officeart/2005/8/layout/vList4"/>
    <dgm:cxn modelId="{73742028-470C-4298-A27D-1DBBF6B123BF}" type="presOf" srcId="{E1A1474B-5972-4876-9971-E6542A32ED74}" destId="{C6CC4277-3AE3-4FCF-9FD4-318BB8F1B62F}" srcOrd="0" destOrd="1" presId="urn:microsoft.com/office/officeart/2005/8/layout/vList4"/>
    <dgm:cxn modelId="{AECA696E-C9D8-4C32-A0C4-6150F5B0DD2E}" type="presOf" srcId="{4EFDE4E9-DCB7-4ABB-9CC3-AB0004151124}" destId="{0513D130-977E-42C7-A821-7DC663E7715D}" srcOrd="0" destOrd="1" presId="urn:microsoft.com/office/officeart/2005/8/layout/vList4"/>
    <dgm:cxn modelId="{502DB544-1DFC-4280-9806-4A14DEDD67BA}" type="presOf" srcId="{4B239C4C-7675-4955-B5F0-B2963EFC3894}" destId="{C6CC4277-3AE3-4FCF-9FD4-318BB8F1B62F}" srcOrd="0" destOrd="2" presId="urn:microsoft.com/office/officeart/2005/8/layout/vList4"/>
    <dgm:cxn modelId="{ACFB5513-554E-45E7-AC49-50334F581259}" srcId="{96D3171F-0D67-4708-8798-1697243DB86C}" destId="{4EFDE4E9-DCB7-4ABB-9CC3-AB0004151124}" srcOrd="0" destOrd="0" parTransId="{EA3A5473-524B-4A1E-BA92-6F3109291018}" sibTransId="{9A848675-22A3-4F79-A029-4F0CF4A832AE}"/>
    <dgm:cxn modelId="{9A206DC0-5F8E-4D5F-B709-FAF252D292FA}" srcId="{63D00D19-31F6-4A51-901A-D76B3E9934E5}" destId="{411C3DE7-D6BF-4847-921B-E30852921EE9}" srcOrd="0" destOrd="0" parTransId="{77DEFCD6-66EB-4B8D-AB40-AC33B6D41BC8}" sibTransId="{D49FF19C-EA07-4F8B-AC2E-8A52FF7A6739}"/>
    <dgm:cxn modelId="{88BF92EC-162C-4AEF-B13A-23A2B081658E}" type="presOf" srcId="{96D3171F-0D67-4708-8798-1697243DB86C}" destId="{4EBE33C8-5DD9-4FDE-837E-1B933810BAF3}" srcOrd="1" destOrd="0" presId="urn:microsoft.com/office/officeart/2005/8/layout/vList4"/>
    <dgm:cxn modelId="{DAD5855D-F882-48C3-ADF5-7E3827FF82F2}" srcId="{63D00D19-31F6-4A51-901A-D76B3E9934E5}" destId="{C6019A04-1B96-4CC8-B284-68E562CA08E1}" srcOrd="1" destOrd="0" parTransId="{74448705-0D6F-42F7-8653-CE9E730713EE}" sibTransId="{D31DC52F-96CA-4EAE-8741-5CEDE9ED2DD0}"/>
    <dgm:cxn modelId="{B443BD72-DABA-47CA-B948-6282860EFA38}" type="presOf" srcId="{81CC10C3-7021-4F36-8FC0-27A9D6A9454D}" destId="{0513D130-977E-42C7-A821-7DC663E7715D}" srcOrd="0" destOrd="2" presId="urn:microsoft.com/office/officeart/2005/8/layout/vList4"/>
    <dgm:cxn modelId="{9DCA7366-A31C-4BF0-8DEA-B3694712C0F8}" type="presParOf" srcId="{A6B8722F-10AC-4E8D-B3F5-49C215E367F9}" destId="{F687CBCE-1FF9-453C-865D-04557F5791A7}" srcOrd="0" destOrd="0" presId="urn:microsoft.com/office/officeart/2005/8/layout/vList4"/>
    <dgm:cxn modelId="{13D1BC19-DF3D-46B9-B9A2-FAD0B355E76F}" type="presParOf" srcId="{F687CBCE-1FF9-453C-865D-04557F5791A7}" destId="{C6CC4277-3AE3-4FCF-9FD4-318BB8F1B62F}" srcOrd="0" destOrd="0" presId="urn:microsoft.com/office/officeart/2005/8/layout/vList4"/>
    <dgm:cxn modelId="{655B71CF-A116-4904-BD68-DEBEF9285A1C}" type="presParOf" srcId="{F687CBCE-1FF9-453C-865D-04557F5791A7}" destId="{607A01BA-E360-480C-85ED-7BCE00D01A86}" srcOrd="1" destOrd="0" presId="urn:microsoft.com/office/officeart/2005/8/layout/vList4"/>
    <dgm:cxn modelId="{75BAEB13-5C17-475D-B985-22D4BA3D4CDC}" type="presParOf" srcId="{F687CBCE-1FF9-453C-865D-04557F5791A7}" destId="{AAF40D35-5911-4AF2-8B1A-6505931B33D4}" srcOrd="2" destOrd="0" presId="urn:microsoft.com/office/officeart/2005/8/layout/vList4"/>
    <dgm:cxn modelId="{F6283CF0-D3EE-4013-A7F7-46D9AB7B0B0E}" type="presParOf" srcId="{A6B8722F-10AC-4E8D-B3F5-49C215E367F9}" destId="{1661C7A4-6ECE-49FE-8735-C155CB93C3F0}" srcOrd="1" destOrd="0" presId="urn:microsoft.com/office/officeart/2005/8/layout/vList4"/>
    <dgm:cxn modelId="{09DE0346-5EEA-4BD5-9A89-6ADC8F9256E5}" type="presParOf" srcId="{A6B8722F-10AC-4E8D-B3F5-49C215E367F9}" destId="{38765457-7CC7-4C90-B625-2105FC15B81E}" srcOrd="2" destOrd="0" presId="urn:microsoft.com/office/officeart/2005/8/layout/vList4"/>
    <dgm:cxn modelId="{99BC2A3D-1485-4DA3-9F9D-F5CCCEE34DB3}" type="presParOf" srcId="{38765457-7CC7-4C90-B625-2105FC15B81E}" destId="{D477DBB1-5865-47EA-A27C-6E015E5E3874}" srcOrd="0" destOrd="0" presId="urn:microsoft.com/office/officeart/2005/8/layout/vList4"/>
    <dgm:cxn modelId="{09AAB796-D03E-4C4C-80CB-EACEC65FEFDB}" type="presParOf" srcId="{38765457-7CC7-4C90-B625-2105FC15B81E}" destId="{0F2C11BE-6AED-4B4E-95C9-DA90EEBB623B}" srcOrd="1" destOrd="0" presId="urn:microsoft.com/office/officeart/2005/8/layout/vList4"/>
    <dgm:cxn modelId="{8EAE8410-C0AD-4FB0-A8C7-A0917ACFD8DD}" type="presParOf" srcId="{38765457-7CC7-4C90-B625-2105FC15B81E}" destId="{0CFF2E14-92E1-4454-844C-C3841CF3F464}" srcOrd="2" destOrd="0" presId="urn:microsoft.com/office/officeart/2005/8/layout/vList4"/>
    <dgm:cxn modelId="{B81E6AFF-8EE2-489A-A6D4-51170149EE31}" type="presParOf" srcId="{A6B8722F-10AC-4E8D-B3F5-49C215E367F9}" destId="{52EF18AA-B281-47B4-A137-464FB1D082CC}" srcOrd="3" destOrd="0" presId="urn:microsoft.com/office/officeart/2005/8/layout/vList4"/>
    <dgm:cxn modelId="{3BAA91D7-DCBB-49CA-ADE0-054A43455CD0}" type="presParOf" srcId="{A6B8722F-10AC-4E8D-B3F5-49C215E367F9}" destId="{399FC310-76ED-4E2A-87E5-6F69882B07EB}" srcOrd="4" destOrd="0" presId="urn:microsoft.com/office/officeart/2005/8/layout/vList4"/>
    <dgm:cxn modelId="{8A68C2DF-5B7C-48E6-845A-8D5D6D940CBF}" type="presParOf" srcId="{399FC310-76ED-4E2A-87E5-6F69882B07EB}" destId="{0513D130-977E-42C7-A821-7DC663E7715D}" srcOrd="0" destOrd="0" presId="urn:microsoft.com/office/officeart/2005/8/layout/vList4"/>
    <dgm:cxn modelId="{E8D34B69-2444-4E56-81CB-306374538BF2}" type="presParOf" srcId="{399FC310-76ED-4E2A-87E5-6F69882B07EB}" destId="{AB5468F0-990D-4D4A-96F4-F047109256B5}" srcOrd="1" destOrd="0" presId="urn:microsoft.com/office/officeart/2005/8/layout/vList4"/>
    <dgm:cxn modelId="{8293D5E9-387E-4480-89FF-ABD80D9B4582}" type="presParOf" srcId="{399FC310-76ED-4E2A-87E5-6F69882B07EB}" destId="{4EBE33C8-5DD9-4FDE-837E-1B933810BAF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EB5258-8219-446A-B0C5-A31E829F4C4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79E186-0772-4845-96A0-66098F89E052}">
      <dgm:prSet phldrT="[Text]"/>
      <dgm:spPr/>
      <dgm:t>
        <a:bodyPr/>
        <a:lstStyle/>
        <a:p>
          <a:r>
            <a:rPr lang="en-US" dirty="0"/>
            <a:t>IG </a:t>
          </a:r>
          <a:r>
            <a:rPr lang="en-US" dirty="0" err="1"/>
            <a:t>Matritva</a:t>
          </a:r>
          <a:r>
            <a:rPr lang="en-US" dirty="0"/>
            <a:t> </a:t>
          </a:r>
          <a:r>
            <a:rPr lang="en-US" dirty="0" err="1"/>
            <a:t>Sahyog</a:t>
          </a:r>
          <a:r>
            <a:rPr lang="en-US" dirty="0"/>
            <a:t> Yojana’10</a:t>
          </a:r>
        </a:p>
      </dgm:t>
    </dgm:pt>
    <dgm:pt modelId="{FF07E8AE-2556-4132-908A-39A60AA5716E}" type="parTrans" cxnId="{505A9FA3-F7CB-4CC3-96A7-82BA07DABC9D}">
      <dgm:prSet/>
      <dgm:spPr/>
      <dgm:t>
        <a:bodyPr/>
        <a:lstStyle/>
        <a:p>
          <a:endParaRPr lang="en-US"/>
        </a:p>
      </dgm:t>
    </dgm:pt>
    <dgm:pt modelId="{4B66D867-82E9-43C6-8B21-857B790D8A36}" type="sibTrans" cxnId="{505A9FA3-F7CB-4CC3-96A7-82BA07DABC9D}">
      <dgm:prSet/>
      <dgm:spPr/>
      <dgm:t>
        <a:bodyPr/>
        <a:lstStyle/>
        <a:p>
          <a:endParaRPr lang="en-US"/>
        </a:p>
      </dgm:t>
    </dgm:pt>
    <dgm:pt modelId="{0E1022F0-138A-465B-837A-0EF4BCF1BB7A}">
      <dgm:prSet phldrT="[Text]"/>
      <dgm:spPr/>
      <dgm:t>
        <a:bodyPr/>
        <a:lstStyle/>
        <a:p>
          <a:r>
            <a:rPr lang="en-US" dirty="0"/>
            <a:t>Crèche</a:t>
          </a:r>
        </a:p>
      </dgm:t>
    </dgm:pt>
    <dgm:pt modelId="{4B0BC98E-21C7-40A7-A8FB-D51CCC40F5A8}" type="parTrans" cxnId="{B448EC60-8065-44D6-944E-E1A8935B5E0C}">
      <dgm:prSet/>
      <dgm:spPr/>
      <dgm:t>
        <a:bodyPr/>
        <a:lstStyle/>
        <a:p>
          <a:endParaRPr lang="en-US"/>
        </a:p>
      </dgm:t>
    </dgm:pt>
    <dgm:pt modelId="{85BF2434-A0FE-48B9-AAAA-3497A349893B}" type="sibTrans" cxnId="{B448EC60-8065-44D6-944E-E1A8935B5E0C}">
      <dgm:prSet/>
      <dgm:spPr/>
      <dgm:t>
        <a:bodyPr/>
        <a:lstStyle/>
        <a:p>
          <a:endParaRPr lang="en-US"/>
        </a:p>
      </dgm:t>
    </dgm:pt>
    <dgm:pt modelId="{CAAC2D57-D35A-4932-AC41-B93A3847E471}">
      <dgm:prSet/>
      <dgm:spPr/>
      <dgm:t>
        <a:bodyPr/>
        <a:lstStyle/>
        <a:p>
          <a:r>
            <a:rPr lang="en-US" dirty="0"/>
            <a:t>conditional cash transfer for wage loss</a:t>
          </a:r>
        </a:p>
      </dgm:t>
    </dgm:pt>
    <dgm:pt modelId="{88FD168F-A375-45CC-B1CB-B62480A34896}" type="parTrans" cxnId="{CC35862F-F54F-404F-BC2A-52E976A9313C}">
      <dgm:prSet/>
      <dgm:spPr/>
      <dgm:t>
        <a:bodyPr/>
        <a:lstStyle/>
        <a:p>
          <a:endParaRPr lang="en-US"/>
        </a:p>
      </dgm:t>
    </dgm:pt>
    <dgm:pt modelId="{5CBA7CD5-19AF-4C15-97E7-4F4BFBF28257}" type="sibTrans" cxnId="{CC35862F-F54F-404F-BC2A-52E976A9313C}">
      <dgm:prSet/>
      <dgm:spPr/>
      <dgm:t>
        <a:bodyPr/>
        <a:lstStyle/>
        <a:p>
          <a:endParaRPr lang="en-US"/>
        </a:p>
      </dgm:t>
    </dgm:pt>
    <dgm:pt modelId="{8BF2F0FD-56A8-4A12-8862-EF0635488B68}">
      <dgm:prSet/>
      <dgm:spPr/>
      <dgm:t>
        <a:bodyPr/>
        <a:lstStyle/>
        <a:p>
          <a:r>
            <a:rPr lang="en-US" dirty="0"/>
            <a:t>Rajiv Gandhi National </a:t>
          </a:r>
          <a:r>
            <a:rPr lang="en-US" dirty="0" err="1"/>
            <a:t>Creche</a:t>
          </a:r>
          <a:r>
            <a:rPr lang="en-US" dirty="0"/>
            <a:t> Scheme for the Children of Working Mothers</a:t>
          </a:r>
        </a:p>
      </dgm:t>
    </dgm:pt>
    <dgm:pt modelId="{803A1A06-5458-4AC0-BABC-D1C8E901597A}" type="parTrans" cxnId="{3253B079-977A-4CF6-AB41-7CA3103F0F80}">
      <dgm:prSet/>
      <dgm:spPr/>
      <dgm:t>
        <a:bodyPr/>
        <a:lstStyle/>
        <a:p>
          <a:endParaRPr lang="en-US"/>
        </a:p>
      </dgm:t>
    </dgm:pt>
    <dgm:pt modelId="{0F194383-A593-41EB-83D9-BB0FD3510C1A}" type="sibTrans" cxnId="{3253B079-977A-4CF6-AB41-7CA3103F0F80}">
      <dgm:prSet/>
      <dgm:spPr/>
      <dgm:t>
        <a:bodyPr/>
        <a:lstStyle/>
        <a:p>
          <a:endParaRPr lang="en-US"/>
        </a:p>
      </dgm:t>
    </dgm:pt>
    <dgm:pt modelId="{3BFDF32C-4EDC-4929-8911-B5507D32AFD9}">
      <dgm:prSet/>
      <dgm:spPr/>
      <dgm:t>
        <a:bodyPr/>
        <a:lstStyle/>
        <a:p>
          <a:r>
            <a:rPr lang="en-US" dirty="0"/>
            <a:t>100% CSS</a:t>
          </a:r>
        </a:p>
      </dgm:t>
    </dgm:pt>
    <dgm:pt modelId="{7F0F1F52-8BE1-4F2A-9346-38294BF009F0}" type="parTrans" cxnId="{781A9F72-D004-45D5-AF64-0EF95F41A8AA}">
      <dgm:prSet/>
      <dgm:spPr/>
      <dgm:t>
        <a:bodyPr/>
        <a:lstStyle/>
        <a:p>
          <a:endParaRPr lang="en-US"/>
        </a:p>
      </dgm:t>
    </dgm:pt>
    <dgm:pt modelId="{85FBCC90-1331-463F-A8AB-5C2592AE9E85}" type="sibTrans" cxnId="{781A9F72-D004-45D5-AF64-0EF95F41A8AA}">
      <dgm:prSet/>
      <dgm:spPr/>
      <dgm:t>
        <a:bodyPr/>
        <a:lstStyle/>
        <a:p>
          <a:endParaRPr lang="en-US"/>
        </a:p>
      </dgm:t>
    </dgm:pt>
    <dgm:pt modelId="{1BBCB9E0-0954-46CE-9D43-922D5F9C6BF1}" type="pres">
      <dgm:prSet presAssocID="{FBEB5258-8219-446A-B0C5-A31E829F4C40}" presName="linear" presStyleCnt="0">
        <dgm:presLayoutVars>
          <dgm:dir/>
          <dgm:resizeHandles val="exact"/>
        </dgm:presLayoutVars>
      </dgm:prSet>
      <dgm:spPr/>
    </dgm:pt>
    <dgm:pt modelId="{149C41AB-C186-4A15-A5AB-BA2C078B2B7B}" type="pres">
      <dgm:prSet presAssocID="{FF79E186-0772-4845-96A0-66098F89E052}" presName="comp" presStyleCnt="0"/>
      <dgm:spPr/>
    </dgm:pt>
    <dgm:pt modelId="{587C5798-9D98-439C-8F79-24BEBCDAAE22}" type="pres">
      <dgm:prSet presAssocID="{FF79E186-0772-4845-96A0-66098F89E052}" presName="box" presStyleLbl="node1" presStyleIdx="0" presStyleCnt="2"/>
      <dgm:spPr/>
    </dgm:pt>
    <dgm:pt modelId="{5F7E8D31-A751-48F6-9EA2-0060758B0501}" type="pres">
      <dgm:prSet presAssocID="{FF79E186-0772-4845-96A0-66098F89E052}" presName="img" presStyleLbl="fgImgPlace1" presStyleIdx="0" presStyleCnt="2" custScaleX="8686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0731787-237B-4580-9ADF-8C72ED37147D}" type="pres">
      <dgm:prSet presAssocID="{FF79E186-0772-4845-96A0-66098F89E052}" presName="text" presStyleLbl="node1" presStyleIdx="0" presStyleCnt="2">
        <dgm:presLayoutVars>
          <dgm:bulletEnabled val="1"/>
        </dgm:presLayoutVars>
      </dgm:prSet>
      <dgm:spPr/>
    </dgm:pt>
    <dgm:pt modelId="{BD709110-EFCE-41AB-B722-736FDB889520}" type="pres">
      <dgm:prSet presAssocID="{4B66D867-82E9-43C6-8B21-857B790D8A36}" presName="spacer" presStyleCnt="0"/>
      <dgm:spPr/>
    </dgm:pt>
    <dgm:pt modelId="{A0BEAAC7-BA22-4B3A-B712-C83FEF54AF5F}" type="pres">
      <dgm:prSet presAssocID="{0E1022F0-138A-465B-837A-0EF4BCF1BB7A}" presName="comp" presStyleCnt="0"/>
      <dgm:spPr/>
    </dgm:pt>
    <dgm:pt modelId="{DB7A3670-5BEF-42EB-8965-E4829B24785B}" type="pres">
      <dgm:prSet presAssocID="{0E1022F0-138A-465B-837A-0EF4BCF1BB7A}" presName="box" presStyleLbl="node1" presStyleIdx="1" presStyleCnt="2"/>
      <dgm:spPr/>
    </dgm:pt>
    <dgm:pt modelId="{DA26C515-269D-4453-842E-BE8A67909A38}" type="pres">
      <dgm:prSet presAssocID="{0E1022F0-138A-465B-837A-0EF4BCF1BB7A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0DF3669-8D02-42E9-B694-3626AA374A22}" type="pres">
      <dgm:prSet presAssocID="{0E1022F0-138A-465B-837A-0EF4BCF1BB7A}" presName="text" presStyleLbl="node1" presStyleIdx="1" presStyleCnt="2">
        <dgm:presLayoutVars>
          <dgm:bulletEnabled val="1"/>
        </dgm:presLayoutVars>
      </dgm:prSet>
      <dgm:spPr/>
    </dgm:pt>
  </dgm:ptLst>
  <dgm:cxnLst>
    <dgm:cxn modelId="{8082D03C-2303-4C03-A872-D8ED23074315}" type="presOf" srcId="{0E1022F0-138A-465B-837A-0EF4BCF1BB7A}" destId="{E0DF3669-8D02-42E9-B694-3626AA374A22}" srcOrd="1" destOrd="0" presId="urn:microsoft.com/office/officeart/2005/8/layout/vList4"/>
    <dgm:cxn modelId="{F043F9AD-E553-49E1-9643-6BB10F951043}" type="presOf" srcId="{CAAC2D57-D35A-4932-AC41-B93A3847E471}" destId="{20731787-237B-4580-9ADF-8C72ED37147D}" srcOrd="1" destOrd="1" presId="urn:microsoft.com/office/officeart/2005/8/layout/vList4"/>
    <dgm:cxn modelId="{3253B079-977A-4CF6-AB41-7CA3103F0F80}" srcId="{0E1022F0-138A-465B-837A-0EF4BCF1BB7A}" destId="{8BF2F0FD-56A8-4A12-8862-EF0635488B68}" srcOrd="0" destOrd="0" parTransId="{803A1A06-5458-4AC0-BABC-D1C8E901597A}" sibTransId="{0F194383-A593-41EB-83D9-BB0FD3510C1A}"/>
    <dgm:cxn modelId="{781A9F72-D004-45D5-AF64-0EF95F41A8AA}" srcId="{FF79E186-0772-4845-96A0-66098F89E052}" destId="{3BFDF32C-4EDC-4929-8911-B5507D32AFD9}" srcOrd="1" destOrd="0" parTransId="{7F0F1F52-8BE1-4F2A-9346-38294BF009F0}" sibTransId="{85FBCC90-1331-463F-A8AB-5C2592AE9E85}"/>
    <dgm:cxn modelId="{9D1E3334-AF93-4FB8-AA21-7B06AB6D678C}" type="presOf" srcId="{3BFDF32C-4EDC-4929-8911-B5507D32AFD9}" destId="{587C5798-9D98-439C-8F79-24BEBCDAAE22}" srcOrd="0" destOrd="2" presId="urn:microsoft.com/office/officeart/2005/8/layout/vList4"/>
    <dgm:cxn modelId="{389374C6-7299-42AE-A2A2-1CF52003346A}" type="presOf" srcId="{FF79E186-0772-4845-96A0-66098F89E052}" destId="{20731787-237B-4580-9ADF-8C72ED37147D}" srcOrd="1" destOrd="0" presId="urn:microsoft.com/office/officeart/2005/8/layout/vList4"/>
    <dgm:cxn modelId="{B448EC60-8065-44D6-944E-E1A8935B5E0C}" srcId="{FBEB5258-8219-446A-B0C5-A31E829F4C40}" destId="{0E1022F0-138A-465B-837A-0EF4BCF1BB7A}" srcOrd="1" destOrd="0" parTransId="{4B0BC98E-21C7-40A7-A8FB-D51CCC40F5A8}" sibTransId="{85BF2434-A0FE-48B9-AAAA-3497A349893B}"/>
    <dgm:cxn modelId="{1BD875D6-7036-45C9-B6F4-C5157D7696E7}" type="presOf" srcId="{0E1022F0-138A-465B-837A-0EF4BCF1BB7A}" destId="{DB7A3670-5BEF-42EB-8965-E4829B24785B}" srcOrd="0" destOrd="0" presId="urn:microsoft.com/office/officeart/2005/8/layout/vList4"/>
    <dgm:cxn modelId="{B1043B2C-6F0D-4EA7-98EC-AF4242146419}" type="presOf" srcId="{FBEB5258-8219-446A-B0C5-A31E829F4C40}" destId="{1BBCB9E0-0954-46CE-9D43-922D5F9C6BF1}" srcOrd="0" destOrd="0" presId="urn:microsoft.com/office/officeart/2005/8/layout/vList4"/>
    <dgm:cxn modelId="{BAF24B90-E823-4373-B0D5-F6E796E47EEA}" type="presOf" srcId="{8BF2F0FD-56A8-4A12-8862-EF0635488B68}" destId="{DB7A3670-5BEF-42EB-8965-E4829B24785B}" srcOrd="0" destOrd="1" presId="urn:microsoft.com/office/officeart/2005/8/layout/vList4"/>
    <dgm:cxn modelId="{59841125-2B44-4329-8069-B2889A558F92}" type="presOf" srcId="{FF79E186-0772-4845-96A0-66098F89E052}" destId="{587C5798-9D98-439C-8F79-24BEBCDAAE22}" srcOrd="0" destOrd="0" presId="urn:microsoft.com/office/officeart/2005/8/layout/vList4"/>
    <dgm:cxn modelId="{552C99F3-AFC5-41B0-B030-9BBB7D2377FB}" type="presOf" srcId="{8BF2F0FD-56A8-4A12-8862-EF0635488B68}" destId="{E0DF3669-8D02-42E9-B694-3626AA374A22}" srcOrd="1" destOrd="1" presId="urn:microsoft.com/office/officeart/2005/8/layout/vList4"/>
    <dgm:cxn modelId="{CC35862F-F54F-404F-BC2A-52E976A9313C}" srcId="{FF79E186-0772-4845-96A0-66098F89E052}" destId="{CAAC2D57-D35A-4932-AC41-B93A3847E471}" srcOrd="0" destOrd="0" parTransId="{88FD168F-A375-45CC-B1CB-B62480A34896}" sibTransId="{5CBA7CD5-19AF-4C15-97E7-4F4BFBF28257}"/>
    <dgm:cxn modelId="{505A9FA3-F7CB-4CC3-96A7-82BA07DABC9D}" srcId="{FBEB5258-8219-446A-B0C5-A31E829F4C40}" destId="{FF79E186-0772-4845-96A0-66098F89E052}" srcOrd="0" destOrd="0" parTransId="{FF07E8AE-2556-4132-908A-39A60AA5716E}" sibTransId="{4B66D867-82E9-43C6-8B21-857B790D8A36}"/>
    <dgm:cxn modelId="{575D986C-7769-4A94-A905-D9576701D6EE}" type="presOf" srcId="{3BFDF32C-4EDC-4929-8911-B5507D32AFD9}" destId="{20731787-237B-4580-9ADF-8C72ED37147D}" srcOrd="1" destOrd="2" presId="urn:microsoft.com/office/officeart/2005/8/layout/vList4"/>
    <dgm:cxn modelId="{BBFCC137-20ED-4B1A-AF09-53C38EDE5CDC}" type="presOf" srcId="{CAAC2D57-D35A-4932-AC41-B93A3847E471}" destId="{587C5798-9D98-439C-8F79-24BEBCDAAE22}" srcOrd="0" destOrd="1" presId="urn:microsoft.com/office/officeart/2005/8/layout/vList4"/>
    <dgm:cxn modelId="{B79A4D48-FD90-4E9E-AF62-C44B800F6D61}" type="presParOf" srcId="{1BBCB9E0-0954-46CE-9D43-922D5F9C6BF1}" destId="{149C41AB-C186-4A15-A5AB-BA2C078B2B7B}" srcOrd="0" destOrd="0" presId="urn:microsoft.com/office/officeart/2005/8/layout/vList4"/>
    <dgm:cxn modelId="{D1E3F71E-5A54-4478-B0A6-44596A4D7A6F}" type="presParOf" srcId="{149C41AB-C186-4A15-A5AB-BA2C078B2B7B}" destId="{587C5798-9D98-439C-8F79-24BEBCDAAE22}" srcOrd="0" destOrd="0" presId="urn:microsoft.com/office/officeart/2005/8/layout/vList4"/>
    <dgm:cxn modelId="{AA8A4276-8F09-42BF-B349-95B5B05C365E}" type="presParOf" srcId="{149C41AB-C186-4A15-A5AB-BA2C078B2B7B}" destId="{5F7E8D31-A751-48F6-9EA2-0060758B0501}" srcOrd="1" destOrd="0" presId="urn:microsoft.com/office/officeart/2005/8/layout/vList4"/>
    <dgm:cxn modelId="{5CD14AD6-BF71-4976-993F-A55C23AE7A9B}" type="presParOf" srcId="{149C41AB-C186-4A15-A5AB-BA2C078B2B7B}" destId="{20731787-237B-4580-9ADF-8C72ED37147D}" srcOrd="2" destOrd="0" presId="urn:microsoft.com/office/officeart/2005/8/layout/vList4"/>
    <dgm:cxn modelId="{62DA083B-EB74-45B3-9BAA-FA34C496736C}" type="presParOf" srcId="{1BBCB9E0-0954-46CE-9D43-922D5F9C6BF1}" destId="{BD709110-EFCE-41AB-B722-736FDB889520}" srcOrd="1" destOrd="0" presId="urn:microsoft.com/office/officeart/2005/8/layout/vList4"/>
    <dgm:cxn modelId="{A8E2A2F7-092F-4C51-AC5E-6DA7CB00D2DF}" type="presParOf" srcId="{1BBCB9E0-0954-46CE-9D43-922D5F9C6BF1}" destId="{A0BEAAC7-BA22-4B3A-B712-C83FEF54AF5F}" srcOrd="2" destOrd="0" presId="urn:microsoft.com/office/officeart/2005/8/layout/vList4"/>
    <dgm:cxn modelId="{40CA1F62-3623-40F5-9502-490E22F3A176}" type="presParOf" srcId="{A0BEAAC7-BA22-4B3A-B712-C83FEF54AF5F}" destId="{DB7A3670-5BEF-42EB-8965-E4829B24785B}" srcOrd="0" destOrd="0" presId="urn:microsoft.com/office/officeart/2005/8/layout/vList4"/>
    <dgm:cxn modelId="{B0125B71-1A4E-4625-8146-B142170F5B0B}" type="presParOf" srcId="{A0BEAAC7-BA22-4B3A-B712-C83FEF54AF5F}" destId="{DA26C515-269D-4453-842E-BE8A67909A38}" srcOrd="1" destOrd="0" presId="urn:microsoft.com/office/officeart/2005/8/layout/vList4"/>
    <dgm:cxn modelId="{24C185B0-36E7-4743-A563-153D5BCF0AE8}" type="presParOf" srcId="{A0BEAAC7-BA22-4B3A-B712-C83FEF54AF5F}" destId="{E0DF3669-8D02-42E9-B694-3626AA374A2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2B284-BAC0-4D0C-B7F2-580854EDBC88}">
      <dsp:nvSpPr>
        <dsp:cNvPr id="0" name=""/>
        <dsp:cNvSpPr/>
      </dsp:nvSpPr>
      <dsp:spPr>
        <a:xfrm>
          <a:off x="1337192" y="44130"/>
          <a:ext cx="2471570" cy="236891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4FA85-BE4F-411E-9B74-BD7A5F6699E8}">
      <dsp:nvSpPr>
        <dsp:cNvPr id="0" name=""/>
        <dsp:cNvSpPr/>
      </dsp:nvSpPr>
      <dsp:spPr>
        <a:xfrm>
          <a:off x="1618122" y="1983517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Census</a:t>
          </a:r>
        </a:p>
      </dsp:txBody>
      <dsp:txXfrm>
        <a:off x="1618122" y="1983517"/>
        <a:ext cx="2762260" cy="663817"/>
      </dsp:txXfrm>
    </dsp:sp>
    <dsp:sp modelId="{B465C5CE-6045-4EB6-91C1-3E9FFE8D79D8}">
      <dsp:nvSpPr>
        <dsp:cNvPr id="0" name=""/>
        <dsp:cNvSpPr/>
      </dsp:nvSpPr>
      <dsp:spPr>
        <a:xfrm>
          <a:off x="4806205" y="44130"/>
          <a:ext cx="2535682" cy="236891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07FCD-8A20-410C-A5B7-3708BAA5EDDC}">
      <dsp:nvSpPr>
        <dsp:cNvPr id="0" name=""/>
        <dsp:cNvSpPr/>
      </dsp:nvSpPr>
      <dsp:spPr>
        <a:xfrm>
          <a:off x="5119191" y="1983517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Edu. Policy 2016</a:t>
          </a:r>
        </a:p>
      </dsp:txBody>
      <dsp:txXfrm>
        <a:off x="5119191" y="1983517"/>
        <a:ext cx="2762260" cy="663817"/>
      </dsp:txXfrm>
    </dsp:sp>
    <dsp:sp modelId="{61699845-A71D-44D2-B519-A9D5F66B48C7}">
      <dsp:nvSpPr>
        <dsp:cNvPr id="0" name=""/>
        <dsp:cNvSpPr/>
      </dsp:nvSpPr>
      <dsp:spPr>
        <a:xfrm>
          <a:off x="1335774" y="2988354"/>
          <a:ext cx="2541420" cy="236891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544EF-9D0D-4227-9A21-0BCF5E916C96}">
      <dsp:nvSpPr>
        <dsp:cNvPr id="0" name=""/>
        <dsp:cNvSpPr/>
      </dsp:nvSpPr>
      <dsp:spPr>
        <a:xfrm>
          <a:off x="1651629" y="4927742"/>
          <a:ext cx="2762260" cy="66381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Health-Women, Children</a:t>
          </a:r>
        </a:p>
      </dsp:txBody>
      <dsp:txXfrm>
        <a:off x="1651629" y="4927742"/>
        <a:ext cx="2762260" cy="663817"/>
      </dsp:txXfrm>
    </dsp:sp>
    <dsp:sp modelId="{83FE66F1-725B-41EF-9C98-511A8EB67030}">
      <dsp:nvSpPr>
        <dsp:cNvPr id="0" name=""/>
        <dsp:cNvSpPr/>
      </dsp:nvSpPr>
      <dsp:spPr>
        <a:xfrm>
          <a:off x="4839711" y="2988354"/>
          <a:ext cx="2471506" cy="236891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C63D5-A3CC-40B5-AF50-CCFB25C7023F}">
      <dsp:nvSpPr>
        <dsp:cNvPr id="0" name=""/>
        <dsp:cNvSpPr/>
      </dsp:nvSpPr>
      <dsp:spPr>
        <a:xfrm>
          <a:off x="5120609" y="4927742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HDI-2015 | SDG</a:t>
          </a:r>
        </a:p>
      </dsp:txBody>
      <dsp:txXfrm>
        <a:off x="5120609" y="4927742"/>
        <a:ext cx="2762260" cy="6638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6AAA8-7BAF-484A-970A-23D097540A0E}">
      <dsp:nvSpPr>
        <dsp:cNvPr id="0" name=""/>
        <dsp:cNvSpPr/>
      </dsp:nvSpPr>
      <dsp:spPr>
        <a:xfrm>
          <a:off x="0" y="0"/>
          <a:ext cx="8797925" cy="1774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Rashtriya</a:t>
          </a:r>
          <a:r>
            <a:rPr lang="en-US" sz="2500" kern="1200" dirty="0"/>
            <a:t> Bal </a:t>
          </a:r>
          <a:r>
            <a:rPr lang="en-US" sz="2500" kern="1200" dirty="0" err="1"/>
            <a:t>Swasthya</a:t>
          </a:r>
          <a:r>
            <a:rPr lang="en-US" sz="2500" kern="1200" dirty="0"/>
            <a:t> </a:t>
          </a:r>
          <a:r>
            <a:rPr lang="en-US" sz="2500" kern="1200" dirty="0" err="1"/>
            <a:t>Karyakram</a:t>
          </a:r>
          <a:r>
            <a:rPr lang="en-US" sz="2500" kern="1200" dirty="0"/>
            <a:t>: 2013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disease detection, disability</a:t>
          </a:r>
        </a:p>
      </dsp:txBody>
      <dsp:txXfrm>
        <a:off x="1937056" y="0"/>
        <a:ext cx="6860868" cy="1774719"/>
      </dsp:txXfrm>
    </dsp:sp>
    <dsp:sp modelId="{F74D2804-E51A-42E2-8600-D2D0C6DAFF76}">
      <dsp:nvSpPr>
        <dsp:cNvPr id="0" name=""/>
        <dsp:cNvSpPr/>
      </dsp:nvSpPr>
      <dsp:spPr>
        <a:xfrm>
          <a:off x="349788" y="177471"/>
          <a:ext cx="1414952" cy="14197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009DB-9366-45B2-A51B-FDF85328EE1D}">
      <dsp:nvSpPr>
        <dsp:cNvPr id="0" name=""/>
        <dsp:cNvSpPr/>
      </dsp:nvSpPr>
      <dsp:spPr>
        <a:xfrm>
          <a:off x="0" y="1952191"/>
          <a:ext cx="8797925" cy="1938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Rashtriya</a:t>
          </a:r>
          <a:r>
            <a:rPr lang="en-US" sz="2500" kern="1200" dirty="0"/>
            <a:t> Kishor </a:t>
          </a:r>
          <a:r>
            <a:rPr lang="en-US" sz="2500" kern="1200" dirty="0" err="1"/>
            <a:t>Swasthya</a:t>
          </a:r>
          <a:r>
            <a:rPr lang="en-US" sz="2500" kern="1200" dirty="0"/>
            <a:t> </a:t>
          </a:r>
          <a:r>
            <a:rPr lang="en-US" sz="2500" kern="1200" dirty="0" err="1"/>
            <a:t>Karyakram</a:t>
          </a:r>
          <a:r>
            <a:rPr lang="en-US" sz="2500" kern="1200" dirty="0"/>
            <a:t>: 2014, Jan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25 cr. adolescent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life skill, sexual health, addiction</a:t>
          </a:r>
        </a:p>
      </dsp:txBody>
      <dsp:txXfrm>
        <a:off x="1937056" y="1952191"/>
        <a:ext cx="6860868" cy="1938508"/>
      </dsp:txXfrm>
    </dsp:sp>
    <dsp:sp modelId="{E11AE40C-75C7-418B-A599-A7DEB08FCD1A}">
      <dsp:nvSpPr>
        <dsp:cNvPr id="0" name=""/>
        <dsp:cNvSpPr/>
      </dsp:nvSpPr>
      <dsp:spPr>
        <a:xfrm>
          <a:off x="349788" y="2211558"/>
          <a:ext cx="1414952" cy="14197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73C58-8AB7-470C-8FE3-81E0FFDEA436}">
      <dsp:nvSpPr>
        <dsp:cNvPr id="0" name=""/>
        <dsp:cNvSpPr/>
      </dsp:nvSpPr>
      <dsp:spPr>
        <a:xfrm>
          <a:off x="0" y="4068172"/>
          <a:ext cx="8797925" cy="1774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India Newborn Action Plan (INAP): 2014, Sept.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Reduce preventable newborn deaths and stillbirths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Single digit Neonatal MR by 2030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Reproductive, Maternal, </a:t>
          </a:r>
          <a:r>
            <a:rPr lang="en-IN" sz="2000" kern="1200" dirty="0" err="1"/>
            <a:t>Newborn</a:t>
          </a:r>
          <a:r>
            <a:rPr lang="en-IN" sz="2000" kern="1200" dirty="0"/>
            <a:t>, Child and Adolescent health (RMNCH+A)</a:t>
          </a:r>
          <a:endParaRPr lang="en-US" sz="2000" kern="1200" dirty="0"/>
        </a:p>
      </dsp:txBody>
      <dsp:txXfrm>
        <a:off x="1937056" y="4068172"/>
        <a:ext cx="6860868" cy="1774719"/>
      </dsp:txXfrm>
    </dsp:sp>
    <dsp:sp modelId="{5C0B13C2-2CD6-41AB-82A0-54748FE0ED71}">
      <dsp:nvSpPr>
        <dsp:cNvPr id="0" name=""/>
        <dsp:cNvSpPr/>
      </dsp:nvSpPr>
      <dsp:spPr>
        <a:xfrm>
          <a:off x="349788" y="4245644"/>
          <a:ext cx="1414952" cy="14197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6D25F-A9F5-4FD7-9C90-E12A20D6ADCA}">
      <dsp:nvSpPr>
        <dsp:cNvPr id="0" name=""/>
        <dsp:cNvSpPr/>
      </dsp:nvSpPr>
      <dsp:spPr>
        <a:xfrm>
          <a:off x="0" y="0"/>
          <a:ext cx="8797925" cy="17798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Thin mother = weak babies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Indian women don’t get sufficient weight gain in </a:t>
          </a:r>
          <a:r>
            <a:rPr lang="en-US" sz="1800" b="0" kern="1200" dirty="0" err="1"/>
            <a:t>preg</a:t>
          </a:r>
          <a:r>
            <a:rPr lang="en-US" sz="1800" b="0" kern="1200" dirty="0"/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Low-</a:t>
          </a:r>
          <a:r>
            <a:rPr lang="en-US" sz="1800" b="0" kern="1200" dirty="0" err="1"/>
            <a:t>wt</a:t>
          </a:r>
          <a:r>
            <a:rPr lang="en-US" sz="1800" b="0" kern="1200" dirty="0"/>
            <a:t> babies die neo-natal (first 30 days)</a:t>
          </a:r>
        </a:p>
      </dsp:txBody>
      <dsp:txXfrm>
        <a:off x="1937566" y="0"/>
        <a:ext cx="6860358" cy="1779814"/>
      </dsp:txXfrm>
    </dsp:sp>
    <dsp:sp modelId="{674F7F32-174E-4549-81CB-AAD3C977E138}">
      <dsp:nvSpPr>
        <dsp:cNvPr id="0" name=""/>
        <dsp:cNvSpPr/>
      </dsp:nvSpPr>
      <dsp:spPr>
        <a:xfrm>
          <a:off x="458846" y="177981"/>
          <a:ext cx="1197855" cy="14238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74858-83EE-401F-8547-4A21B5CA8389}">
      <dsp:nvSpPr>
        <dsp:cNvPr id="0" name=""/>
        <dsp:cNvSpPr/>
      </dsp:nvSpPr>
      <dsp:spPr>
        <a:xfrm>
          <a:off x="0" y="1957795"/>
          <a:ext cx="8797925" cy="17798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Early life intervention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Taller/fatter kids are better readers.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food/iodine/iron supplement for </a:t>
          </a:r>
          <a:r>
            <a:rPr lang="en-US" sz="1800" b="0" kern="1200" dirty="0" err="1"/>
            <a:t>mother+child</a:t>
          </a:r>
          <a:r>
            <a:rPr lang="en-US" sz="1800" b="0" kern="1200" dirty="0"/>
            <a:t>&lt;5 </a:t>
          </a:r>
          <a:r>
            <a:rPr lang="en-US" sz="1800" b="0" kern="1200" dirty="0" err="1"/>
            <a:t>yr</a:t>
          </a:r>
          <a:r>
            <a:rPr lang="en-US" sz="1800" b="0" kern="1200" dirty="0"/>
            <a:t> = cheaper &lt; investing in teachers to give separate classes to 5th std. kids weak in Maths and English.</a:t>
          </a:r>
        </a:p>
      </dsp:txBody>
      <dsp:txXfrm>
        <a:off x="1937566" y="1957795"/>
        <a:ext cx="6860358" cy="1779814"/>
      </dsp:txXfrm>
    </dsp:sp>
    <dsp:sp modelId="{5735D85E-7835-4029-BF66-56CDCAA508E6}">
      <dsp:nvSpPr>
        <dsp:cNvPr id="0" name=""/>
        <dsp:cNvSpPr/>
      </dsp:nvSpPr>
      <dsp:spPr>
        <a:xfrm>
          <a:off x="458846" y="2135777"/>
          <a:ext cx="1197855" cy="14238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EAAE0C-B532-45FC-9F59-50DB0FDD56AE}">
      <dsp:nvSpPr>
        <dsp:cNvPr id="0" name=""/>
        <dsp:cNvSpPr/>
      </dsp:nvSpPr>
      <dsp:spPr>
        <a:xfrm>
          <a:off x="0" y="3915591"/>
          <a:ext cx="8797925" cy="17798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Open defecation is bad because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environmental enteropathy: repeated germ exposure via open defecation = a chronic inflammation in intestine = can't absorb nutrition fully.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kern="1200" dirty="0"/>
            <a:t>Diarrhea= not enough time for food to get absorbed in GI track= malnutrition.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kern="1200" dirty="0"/>
            <a:t>No open defecation  = taller children in given age.</a:t>
          </a:r>
        </a:p>
      </dsp:txBody>
      <dsp:txXfrm>
        <a:off x="1937566" y="3915591"/>
        <a:ext cx="6860358" cy="1779814"/>
      </dsp:txXfrm>
    </dsp:sp>
    <dsp:sp modelId="{E5578DA9-405E-41B7-86BE-4E2BBF5C5088}">
      <dsp:nvSpPr>
        <dsp:cNvPr id="0" name=""/>
        <dsp:cNvSpPr/>
      </dsp:nvSpPr>
      <dsp:spPr>
        <a:xfrm>
          <a:off x="177981" y="4093573"/>
          <a:ext cx="1759585" cy="14238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E67F5-1D7C-489A-BF08-8B9AA7936D58}">
      <dsp:nvSpPr>
        <dsp:cNvPr id="0" name=""/>
        <dsp:cNvSpPr/>
      </dsp:nvSpPr>
      <dsp:spPr>
        <a:xfrm>
          <a:off x="0" y="0"/>
          <a:ext cx="8797925" cy="25295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All India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=(total female/total male) x 1000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All India: 943/1000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Kerala 1084, TN, AP | </a:t>
          </a:r>
          <a:r>
            <a:rPr lang="en-US" sz="2700" kern="1200" dirty="0" err="1"/>
            <a:t>Pudu</a:t>
          </a:r>
          <a:r>
            <a:rPr lang="en-US" sz="2700" kern="1200" dirty="0"/>
            <a:t> (1037)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Haryana: 879 | D&amp;D (618)</a:t>
          </a:r>
          <a:endParaRPr lang="en-US" sz="2700" kern="1200" dirty="0"/>
        </a:p>
      </dsp:txBody>
      <dsp:txXfrm>
        <a:off x="2012540" y="0"/>
        <a:ext cx="6785384" cy="2529555"/>
      </dsp:txXfrm>
    </dsp:sp>
    <dsp:sp modelId="{06451E46-05D6-49CF-BC3F-9F9145078E89}">
      <dsp:nvSpPr>
        <dsp:cNvPr id="0" name=""/>
        <dsp:cNvSpPr/>
      </dsp:nvSpPr>
      <dsp:spPr>
        <a:xfrm>
          <a:off x="287795" y="252955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0A2C3-7FFF-47E7-AE38-B2DA4CB3E679}">
      <dsp:nvSpPr>
        <dsp:cNvPr id="0" name=""/>
        <dsp:cNvSpPr/>
      </dsp:nvSpPr>
      <dsp:spPr>
        <a:xfrm>
          <a:off x="0" y="2782510"/>
          <a:ext cx="8797925" cy="2529555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Child sex ratio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(0-6) age / 1000 kids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All India 914 | Constant negative since ’71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Highest: Arunanchal (972)| A&amp;N (968)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Lowest: Haryana (832)| Delhi (871)</a:t>
          </a:r>
          <a:endParaRPr lang="en-US" sz="2700" kern="1200" dirty="0"/>
        </a:p>
      </dsp:txBody>
      <dsp:txXfrm>
        <a:off x="2012540" y="2782510"/>
        <a:ext cx="6785384" cy="2529555"/>
      </dsp:txXfrm>
    </dsp:sp>
    <dsp:sp modelId="{2C8D2156-BF80-4E89-BDA6-22A1E8D65E9D}">
      <dsp:nvSpPr>
        <dsp:cNvPr id="0" name=""/>
        <dsp:cNvSpPr/>
      </dsp:nvSpPr>
      <dsp:spPr>
        <a:xfrm>
          <a:off x="252955" y="3035466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DBC23-F3A8-4E97-941C-628930F3DE76}">
      <dsp:nvSpPr>
        <dsp:cNvPr id="0" name=""/>
        <dsp:cNvSpPr/>
      </dsp:nvSpPr>
      <dsp:spPr>
        <a:xfrm>
          <a:off x="0" y="152400"/>
          <a:ext cx="2197333" cy="72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Beti</a:t>
          </a:r>
          <a:r>
            <a:rPr lang="en-US" sz="2300" kern="1200" dirty="0"/>
            <a:t> Bachao, </a:t>
          </a:r>
          <a:r>
            <a:rPr lang="en-US" sz="2300" kern="1200" dirty="0" err="1"/>
            <a:t>Beti</a:t>
          </a:r>
          <a:r>
            <a:rPr lang="en-US" sz="2300" kern="1200" dirty="0"/>
            <a:t> </a:t>
          </a:r>
          <a:r>
            <a:rPr lang="en-US" sz="2300" kern="1200" dirty="0" err="1"/>
            <a:t>Padhao</a:t>
          </a:r>
          <a:endParaRPr lang="en-US" sz="2300" kern="1200" dirty="0"/>
        </a:p>
      </dsp:txBody>
      <dsp:txXfrm>
        <a:off x="0" y="152400"/>
        <a:ext cx="2197333" cy="725793"/>
      </dsp:txXfrm>
    </dsp:sp>
    <dsp:sp modelId="{781BC108-7E5C-4B60-9FEF-EAA611D786CD}">
      <dsp:nvSpPr>
        <dsp:cNvPr id="0" name=""/>
        <dsp:cNvSpPr/>
      </dsp:nvSpPr>
      <dsp:spPr>
        <a:xfrm>
          <a:off x="2197333" y="118378"/>
          <a:ext cx="439466" cy="79383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DAEBA-1A99-44FB-88D5-2F84A1851800}">
      <dsp:nvSpPr>
        <dsp:cNvPr id="0" name=""/>
        <dsp:cNvSpPr/>
      </dsp:nvSpPr>
      <dsp:spPr>
        <a:xfrm>
          <a:off x="2812586" y="118378"/>
          <a:ext cx="5976746" cy="793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improving sex ratio; education; target 100 most bogus districts + Sukanya </a:t>
          </a:r>
          <a:r>
            <a:rPr lang="en-US" sz="2300" kern="1200" dirty="0" err="1"/>
            <a:t>Samridhi</a:t>
          </a:r>
          <a:r>
            <a:rPr lang="en-US" sz="2300" kern="1200" dirty="0"/>
            <a:t> </a:t>
          </a:r>
          <a:r>
            <a:rPr lang="en-US" sz="2300" kern="1200" dirty="0">
              <a:hlinkClick xmlns:r="http://schemas.openxmlformats.org/officeDocument/2006/relationships" r:id="rId1"/>
            </a:rPr>
            <a:t>this article</a:t>
          </a:r>
          <a:endParaRPr lang="en-US" sz="2300" kern="1200" dirty="0"/>
        </a:p>
      </dsp:txBody>
      <dsp:txXfrm>
        <a:off x="2812586" y="118378"/>
        <a:ext cx="5976746" cy="793836"/>
      </dsp:txXfrm>
    </dsp:sp>
    <dsp:sp modelId="{3FE571CF-92DF-4269-A616-7CB0DA404698}">
      <dsp:nvSpPr>
        <dsp:cNvPr id="0" name=""/>
        <dsp:cNvSpPr/>
      </dsp:nvSpPr>
      <dsp:spPr>
        <a:xfrm>
          <a:off x="0" y="1507340"/>
          <a:ext cx="2197333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SABLA</a:t>
          </a:r>
        </a:p>
      </dsp:txBody>
      <dsp:txXfrm>
        <a:off x="0" y="1507340"/>
        <a:ext cx="2197333" cy="455400"/>
      </dsp:txXfrm>
    </dsp:sp>
    <dsp:sp modelId="{48E25299-FB93-412E-A5BD-7A838B6E8F5D}">
      <dsp:nvSpPr>
        <dsp:cNvPr id="0" name=""/>
        <dsp:cNvSpPr/>
      </dsp:nvSpPr>
      <dsp:spPr>
        <a:xfrm>
          <a:off x="2197333" y="995015"/>
          <a:ext cx="439466" cy="14800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CA3F3-6E20-4292-994E-AD6167CA87B9}">
      <dsp:nvSpPr>
        <dsp:cNvPr id="0" name=""/>
        <dsp:cNvSpPr/>
      </dsp:nvSpPr>
      <dsp:spPr>
        <a:xfrm>
          <a:off x="2812586" y="995015"/>
          <a:ext cx="5976746" cy="1480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Rajiv Gandhi Scheme for Empowerment of Adolescent Girls- Age 11-18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For boys=&gt; </a:t>
          </a:r>
          <a:r>
            <a:rPr lang="en-US" sz="2300" kern="1200" dirty="0" err="1"/>
            <a:t>Saksham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Nutrition, non-nutrition</a:t>
          </a:r>
        </a:p>
      </dsp:txBody>
      <dsp:txXfrm>
        <a:off x="2812586" y="995015"/>
        <a:ext cx="5976746" cy="1480050"/>
      </dsp:txXfrm>
    </dsp:sp>
    <dsp:sp modelId="{FE9C9A25-901E-4109-A47E-A0965E9B2CE7}">
      <dsp:nvSpPr>
        <dsp:cNvPr id="0" name=""/>
        <dsp:cNvSpPr/>
      </dsp:nvSpPr>
      <dsp:spPr>
        <a:xfrm>
          <a:off x="0" y="2572096"/>
          <a:ext cx="2199481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Sneh Shibir</a:t>
          </a:r>
          <a:endParaRPr lang="en-US" sz="2300" kern="1200" dirty="0"/>
        </a:p>
      </dsp:txBody>
      <dsp:txXfrm>
        <a:off x="0" y="2572096"/>
        <a:ext cx="2199481" cy="455400"/>
      </dsp:txXfrm>
    </dsp:sp>
    <dsp:sp modelId="{CF284F20-E957-41B6-8464-7255993909DE}">
      <dsp:nvSpPr>
        <dsp:cNvPr id="0" name=""/>
        <dsp:cNvSpPr/>
      </dsp:nvSpPr>
      <dsp:spPr>
        <a:xfrm>
          <a:off x="2199481" y="2557865"/>
          <a:ext cx="439896" cy="4838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7557D-D285-4726-9076-0EDEC72AD126}">
      <dsp:nvSpPr>
        <dsp:cNvPr id="0" name=""/>
        <dsp:cNvSpPr/>
      </dsp:nvSpPr>
      <dsp:spPr>
        <a:xfrm>
          <a:off x="2815335" y="2557865"/>
          <a:ext cx="5982589" cy="483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Malnutrition among women.</a:t>
          </a:r>
        </a:p>
      </dsp:txBody>
      <dsp:txXfrm>
        <a:off x="2815335" y="2557865"/>
        <a:ext cx="5982589" cy="483862"/>
      </dsp:txXfrm>
    </dsp:sp>
    <dsp:sp modelId="{A02D5412-A9D7-4063-8B2F-530AA8FCDE4D}">
      <dsp:nvSpPr>
        <dsp:cNvPr id="0" name=""/>
        <dsp:cNvSpPr/>
      </dsp:nvSpPr>
      <dsp:spPr>
        <a:xfrm>
          <a:off x="0" y="3124528"/>
          <a:ext cx="2197333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Mahila</a:t>
          </a:r>
          <a:r>
            <a:rPr lang="en-US" sz="2300" kern="1200" dirty="0"/>
            <a:t> </a:t>
          </a:r>
          <a:r>
            <a:rPr lang="en-US" sz="2300" kern="1200" dirty="0" err="1"/>
            <a:t>Samakhya</a:t>
          </a:r>
          <a:r>
            <a:rPr lang="en-US" sz="2300" kern="1200" dirty="0"/>
            <a:t> ’89 [HRD]</a:t>
          </a:r>
        </a:p>
      </dsp:txBody>
      <dsp:txXfrm>
        <a:off x="0" y="3124528"/>
        <a:ext cx="2197333" cy="1024650"/>
      </dsp:txXfrm>
    </dsp:sp>
    <dsp:sp modelId="{5155C135-5D16-4E8B-86C1-C31EA8F506FC}">
      <dsp:nvSpPr>
        <dsp:cNvPr id="0" name=""/>
        <dsp:cNvSpPr/>
      </dsp:nvSpPr>
      <dsp:spPr>
        <a:xfrm>
          <a:off x="2197333" y="3124528"/>
          <a:ext cx="439466" cy="10246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416A3-0B0F-47AC-871A-5934354E530B}">
      <dsp:nvSpPr>
        <dsp:cNvPr id="0" name=""/>
        <dsp:cNvSpPr/>
      </dsp:nvSpPr>
      <dsp:spPr>
        <a:xfrm>
          <a:off x="2812586" y="3124528"/>
          <a:ext cx="5976746" cy="1024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Rural women education – meet ask </a:t>
          </a:r>
          <a:r>
            <a:rPr lang="en-US" sz="2300" kern="1200" dirty="0" err="1"/>
            <a:t>qs</a:t>
          </a:r>
          <a:r>
            <a:rPr lang="en-US" sz="2300" kern="1200" dirty="0"/>
            <a:t>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Working women hostel=&gt;MWCD</a:t>
          </a:r>
        </a:p>
      </dsp:txBody>
      <dsp:txXfrm>
        <a:off x="2812586" y="3124528"/>
        <a:ext cx="5976746" cy="1024650"/>
      </dsp:txXfrm>
    </dsp:sp>
    <dsp:sp modelId="{1CE4227F-67C2-49B5-ABC4-4FD9E2164DF8}">
      <dsp:nvSpPr>
        <dsp:cNvPr id="0" name=""/>
        <dsp:cNvSpPr/>
      </dsp:nvSpPr>
      <dsp:spPr>
        <a:xfrm>
          <a:off x="0" y="4246209"/>
          <a:ext cx="2199481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</a:t>
          </a:r>
        </a:p>
      </dsp:txBody>
      <dsp:txXfrm>
        <a:off x="0" y="4246209"/>
        <a:ext cx="2199481" cy="455400"/>
      </dsp:txXfrm>
    </dsp:sp>
    <dsp:sp modelId="{4CDFED63-09B2-4DEA-BD19-D6064DB54A28}">
      <dsp:nvSpPr>
        <dsp:cNvPr id="0" name=""/>
        <dsp:cNvSpPr/>
      </dsp:nvSpPr>
      <dsp:spPr>
        <a:xfrm>
          <a:off x="2199481" y="4231978"/>
          <a:ext cx="439896" cy="4838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63E0D-F4E7-4A38-832A-62B520762D31}">
      <dsp:nvSpPr>
        <dsp:cNvPr id="0" name=""/>
        <dsp:cNvSpPr/>
      </dsp:nvSpPr>
      <dsp:spPr>
        <a:xfrm>
          <a:off x="2815335" y="4231978"/>
          <a:ext cx="5982589" cy="483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Support to training and employment program</a:t>
          </a:r>
        </a:p>
      </dsp:txBody>
      <dsp:txXfrm>
        <a:off x="2815335" y="4231978"/>
        <a:ext cx="5982589" cy="483862"/>
      </dsp:txXfrm>
    </dsp:sp>
    <dsp:sp modelId="{6922D5E2-4C85-4BFA-896A-F6FD4F347973}">
      <dsp:nvSpPr>
        <dsp:cNvPr id="0" name=""/>
        <dsp:cNvSpPr/>
      </dsp:nvSpPr>
      <dsp:spPr>
        <a:xfrm>
          <a:off x="0" y="4983646"/>
          <a:ext cx="2197333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Priyadarshini</a:t>
          </a:r>
          <a:endParaRPr lang="en-US" sz="2300" kern="1200" dirty="0"/>
        </a:p>
      </dsp:txBody>
      <dsp:txXfrm>
        <a:off x="0" y="4983646"/>
        <a:ext cx="2197333" cy="455400"/>
      </dsp:txXfrm>
    </dsp:sp>
    <dsp:sp modelId="{56578152-D287-4D5B-9512-B4C3E5B7D27D}">
      <dsp:nvSpPr>
        <dsp:cNvPr id="0" name=""/>
        <dsp:cNvSpPr/>
      </dsp:nvSpPr>
      <dsp:spPr>
        <a:xfrm>
          <a:off x="2197333" y="4798640"/>
          <a:ext cx="439466" cy="8254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3035F-2CCE-4447-B21F-E1BCFD4A5178}">
      <dsp:nvSpPr>
        <dsp:cNvPr id="0" name=""/>
        <dsp:cNvSpPr/>
      </dsp:nvSpPr>
      <dsp:spPr>
        <a:xfrm>
          <a:off x="2812586" y="4798640"/>
          <a:ext cx="5976746" cy="825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Mid Gangetic Plains of </a:t>
          </a:r>
          <a:r>
            <a:rPr lang="en-US" sz="2300" kern="1200" dirty="0" err="1"/>
            <a:t>UP+Bihar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Empowerment and Livelihood Programme in the </a:t>
          </a:r>
        </a:p>
      </dsp:txBody>
      <dsp:txXfrm>
        <a:off x="2812586" y="4798640"/>
        <a:ext cx="5976746" cy="8254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651CC-BC19-4FBA-8BA6-BAB094B36840}">
      <dsp:nvSpPr>
        <dsp:cNvPr id="0" name=""/>
        <dsp:cNvSpPr/>
      </dsp:nvSpPr>
      <dsp:spPr>
        <a:xfrm>
          <a:off x="0" y="29658"/>
          <a:ext cx="2197333" cy="1202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Rashtriya</a:t>
          </a:r>
          <a:r>
            <a:rPr lang="en-US" sz="2700" kern="1200" dirty="0"/>
            <a:t> </a:t>
          </a:r>
          <a:r>
            <a:rPr lang="en-US" sz="2700" kern="1200" dirty="0" err="1"/>
            <a:t>Mahila</a:t>
          </a:r>
          <a:r>
            <a:rPr lang="en-US" sz="2700" kern="1200" dirty="0"/>
            <a:t> </a:t>
          </a:r>
          <a:r>
            <a:rPr lang="en-US" sz="2700" kern="1200" dirty="0" err="1"/>
            <a:t>Kosh</a:t>
          </a:r>
          <a:r>
            <a:rPr lang="en-US" sz="2700" kern="1200" dirty="0"/>
            <a:t> (RMK)</a:t>
          </a:r>
        </a:p>
      </dsp:txBody>
      <dsp:txXfrm>
        <a:off x="0" y="29658"/>
        <a:ext cx="2197333" cy="1202850"/>
      </dsp:txXfrm>
    </dsp:sp>
    <dsp:sp modelId="{D749FC59-EE20-4934-B1F6-6EA8602F6DB7}">
      <dsp:nvSpPr>
        <dsp:cNvPr id="0" name=""/>
        <dsp:cNvSpPr/>
      </dsp:nvSpPr>
      <dsp:spPr>
        <a:xfrm>
          <a:off x="2197333" y="29658"/>
          <a:ext cx="439466" cy="12028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24011-C482-4A2A-A03D-D7CE5B0F3007}">
      <dsp:nvSpPr>
        <dsp:cNvPr id="0" name=""/>
        <dsp:cNvSpPr/>
      </dsp:nvSpPr>
      <dsp:spPr>
        <a:xfrm>
          <a:off x="2812586" y="29658"/>
          <a:ext cx="5976746" cy="12028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WMCD=&gt; Micro-finance to NGO=&gt; SHG. Not direct lending.</a:t>
          </a:r>
        </a:p>
      </dsp:txBody>
      <dsp:txXfrm>
        <a:off x="2812586" y="29658"/>
        <a:ext cx="5976746" cy="1202850"/>
      </dsp:txXfrm>
    </dsp:sp>
    <dsp:sp modelId="{F331C9B8-A0D6-46C0-B091-0D2995F80C08}">
      <dsp:nvSpPr>
        <dsp:cNvPr id="0" name=""/>
        <dsp:cNvSpPr/>
      </dsp:nvSpPr>
      <dsp:spPr>
        <a:xfrm>
          <a:off x="0" y="1915471"/>
          <a:ext cx="2197333" cy="852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Swadhar</a:t>
          </a:r>
          <a:r>
            <a:rPr lang="en-US" sz="2700" kern="1200" dirty="0"/>
            <a:t> Scheme ('01)</a:t>
          </a:r>
        </a:p>
      </dsp:txBody>
      <dsp:txXfrm>
        <a:off x="0" y="1915471"/>
        <a:ext cx="2197333" cy="852018"/>
      </dsp:txXfrm>
    </dsp:sp>
    <dsp:sp modelId="{8D52B8DD-0185-4160-8ACB-55F21ABBEA7B}">
      <dsp:nvSpPr>
        <dsp:cNvPr id="0" name=""/>
        <dsp:cNvSpPr/>
      </dsp:nvSpPr>
      <dsp:spPr>
        <a:xfrm>
          <a:off x="2197333" y="1329708"/>
          <a:ext cx="439466" cy="2023544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11BBC-BCF4-44D2-AE91-0935559E44A3}">
      <dsp:nvSpPr>
        <dsp:cNvPr id="0" name=""/>
        <dsp:cNvSpPr/>
      </dsp:nvSpPr>
      <dsp:spPr>
        <a:xfrm>
          <a:off x="2812586" y="1329708"/>
          <a:ext cx="5976746" cy="20235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women in difficult circumstances and without any family, social and economic support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widows, disaster, jail-release etc. 300+ homes, 8k  beneficiaries</a:t>
          </a:r>
        </a:p>
      </dsp:txBody>
      <dsp:txXfrm>
        <a:off x="2812586" y="1329708"/>
        <a:ext cx="5976746" cy="2023544"/>
      </dsp:txXfrm>
    </dsp:sp>
    <dsp:sp modelId="{A72F402C-3D46-4FE0-9B10-56D243EDEBC8}">
      <dsp:nvSpPr>
        <dsp:cNvPr id="0" name=""/>
        <dsp:cNvSpPr/>
      </dsp:nvSpPr>
      <dsp:spPr>
        <a:xfrm>
          <a:off x="0" y="3467159"/>
          <a:ext cx="2199481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Ujjawala</a:t>
          </a:r>
          <a:r>
            <a:rPr lang="en-US" sz="2700" kern="1200" dirty="0"/>
            <a:t> ('09)</a:t>
          </a:r>
        </a:p>
      </dsp:txBody>
      <dsp:txXfrm>
        <a:off x="0" y="3467159"/>
        <a:ext cx="2199481" cy="534600"/>
      </dsp:txXfrm>
    </dsp:sp>
    <dsp:sp modelId="{189F36EC-B79B-4ED5-9A6F-82DD858BF00F}">
      <dsp:nvSpPr>
        <dsp:cNvPr id="0" name=""/>
        <dsp:cNvSpPr/>
      </dsp:nvSpPr>
      <dsp:spPr>
        <a:xfrm>
          <a:off x="2199481" y="3450453"/>
          <a:ext cx="439896" cy="5680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58CD9-B587-4B58-9189-EF0DC79DCC1E}">
      <dsp:nvSpPr>
        <dsp:cNvPr id="0" name=""/>
        <dsp:cNvSpPr/>
      </dsp:nvSpPr>
      <dsp:spPr>
        <a:xfrm>
          <a:off x="2815335" y="3450453"/>
          <a:ext cx="5982589" cy="568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trafficked women (MWCD)</a:t>
          </a:r>
        </a:p>
      </dsp:txBody>
      <dsp:txXfrm>
        <a:off x="2815335" y="3450453"/>
        <a:ext cx="5982589" cy="568012"/>
      </dsp:txXfrm>
    </dsp:sp>
    <dsp:sp modelId="{DF434631-8750-47AB-A7D6-F6D1D63ECD93}">
      <dsp:nvSpPr>
        <dsp:cNvPr id="0" name=""/>
        <dsp:cNvSpPr/>
      </dsp:nvSpPr>
      <dsp:spPr>
        <a:xfrm>
          <a:off x="0" y="4132371"/>
          <a:ext cx="2199481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Ujjawal”A</a:t>
          </a:r>
          <a:r>
            <a:rPr lang="en-US" sz="2700" kern="1200" dirty="0"/>
            <a:t>”</a:t>
          </a:r>
        </a:p>
      </dsp:txBody>
      <dsp:txXfrm>
        <a:off x="0" y="4132371"/>
        <a:ext cx="2199481" cy="534600"/>
      </dsp:txXfrm>
    </dsp:sp>
    <dsp:sp modelId="{A819D1F8-2800-45FE-9344-C010FBC4960F}">
      <dsp:nvSpPr>
        <dsp:cNvPr id="0" name=""/>
        <dsp:cNvSpPr/>
      </dsp:nvSpPr>
      <dsp:spPr>
        <a:xfrm>
          <a:off x="2199481" y="4115665"/>
          <a:ext cx="439896" cy="5680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E93FC-181E-49DA-B5A2-A2566CE72031}">
      <dsp:nvSpPr>
        <dsp:cNvPr id="0" name=""/>
        <dsp:cNvSpPr/>
      </dsp:nvSpPr>
      <dsp:spPr>
        <a:xfrm>
          <a:off x="2815335" y="4115665"/>
          <a:ext cx="5982589" cy="568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LPG in name of BPL woman (Petrol Min)</a:t>
          </a:r>
        </a:p>
      </dsp:txBody>
      <dsp:txXfrm>
        <a:off x="2815335" y="4115665"/>
        <a:ext cx="5982589" cy="568012"/>
      </dsp:txXfrm>
    </dsp:sp>
    <dsp:sp modelId="{9D277757-756C-41B3-A4B7-220C226013B7}">
      <dsp:nvSpPr>
        <dsp:cNvPr id="0" name=""/>
        <dsp:cNvSpPr/>
      </dsp:nvSpPr>
      <dsp:spPr>
        <a:xfrm>
          <a:off x="0" y="4820816"/>
          <a:ext cx="2199481" cy="852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Poorna Shakti Kendra</a:t>
          </a:r>
          <a:endParaRPr lang="en-US" sz="2700" kern="1200" dirty="0"/>
        </a:p>
      </dsp:txBody>
      <dsp:txXfrm>
        <a:off x="0" y="4820816"/>
        <a:ext cx="2199481" cy="852018"/>
      </dsp:txXfrm>
    </dsp:sp>
    <dsp:sp modelId="{EF6AEB8A-1AC6-414F-942E-942B3D809D37}">
      <dsp:nvSpPr>
        <dsp:cNvPr id="0" name=""/>
        <dsp:cNvSpPr/>
      </dsp:nvSpPr>
      <dsp:spPr>
        <a:xfrm>
          <a:off x="2199481" y="4780878"/>
          <a:ext cx="439896" cy="93189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2FE821-E859-41C7-802A-14F9C75402CE}">
      <dsp:nvSpPr>
        <dsp:cNvPr id="0" name=""/>
        <dsp:cNvSpPr/>
      </dsp:nvSpPr>
      <dsp:spPr>
        <a:xfrm>
          <a:off x="2815335" y="4780878"/>
          <a:ext cx="5982589" cy="9318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Coordination =&gt; women can seek help of various programs/schemes.</a:t>
          </a:r>
        </a:p>
      </dsp:txBody>
      <dsp:txXfrm>
        <a:off x="2815335" y="4780878"/>
        <a:ext cx="5982589" cy="93189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59518-48A1-4DF9-9667-24DC1A692D7E}">
      <dsp:nvSpPr>
        <dsp:cNvPr id="0" name=""/>
        <dsp:cNvSpPr/>
      </dsp:nvSpPr>
      <dsp:spPr>
        <a:xfrm>
          <a:off x="2103358" y="6315"/>
          <a:ext cx="4270454" cy="19314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1990 made in ‘91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National Commission for Women (NCW)</a:t>
          </a:r>
        </a:p>
      </dsp:txBody>
      <dsp:txXfrm>
        <a:off x="2103358" y="6315"/>
        <a:ext cx="4270454" cy="1931458"/>
      </dsp:txXfrm>
    </dsp:sp>
    <dsp:sp modelId="{46B4C3C4-CAB4-48CE-AD31-5DBFA4DF0D8C}">
      <dsp:nvSpPr>
        <dsp:cNvPr id="0" name=""/>
        <dsp:cNvSpPr/>
      </dsp:nvSpPr>
      <dsp:spPr>
        <a:xfrm>
          <a:off x="0" y="6315"/>
          <a:ext cx="1912143" cy="193145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F9292-8163-49F1-B903-9BDC0FB1A9D0}">
      <dsp:nvSpPr>
        <dsp:cNvPr id="0" name=""/>
        <dsp:cNvSpPr/>
      </dsp:nvSpPr>
      <dsp:spPr>
        <a:xfrm>
          <a:off x="0" y="2256464"/>
          <a:ext cx="4270454" cy="19314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2006 made in ‘07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National Commission for Protection of Child Rights (0-18)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1098: Child helpline</a:t>
          </a:r>
        </a:p>
      </dsp:txBody>
      <dsp:txXfrm>
        <a:off x="0" y="2256464"/>
        <a:ext cx="4270454" cy="1931458"/>
      </dsp:txXfrm>
    </dsp:sp>
    <dsp:sp modelId="{F72075FF-8B7A-40B7-B067-D429E5F0BA61}">
      <dsp:nvSpPr>
        <dsp:cNvPr id="0" name=""/>
        <dsp:cNvSpPr/>
      </dsp:nvSpPr>
      <dsp:spPr>
        <a:xfrm>
          <a:off x="4461669" y="2256464"/>
          <a:ext cx="1912143" cy="193145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EF0AB-2FC7-4CDC-9A12-D146C47F9B02}">
      <dsp:nvSpPr>
        <dsp:cNvPr id="0" name=""/>
        <dsp:cNvSpPr/>
      </dsp:nvSpPr>
      <dsp:spPr>
        <a:xfrm>
          <a:off x="2103358" y="4506613"/>
          <a:ext cx="4270454" cy="19314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2016: new policy for women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Roughly based on </a:t>
          </a:r>
          <a:r>
            <a:rPr lang="en-US" sz="2200" kern="1200" dirty="0">
              <a:solidFill>
                <a:srgbClr val="FF0000"/>
              </a:solidFill>
            </a:rPr>
            <a:t>Pam Rajput Committee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Krishi </a:t>
          </a:r>
          <a:r>
            <a:rPr lang="en-US" sz="2200" kern="1200" dirty="0" err="1"/>
            <a:t>Sakhi</a:t>
          </a:r>
          <a:r>
            <a:rPr lang="en-US" sz="2200" kern="1200" dirty="0"/>
            <a:t>: last mile extension workers</a:t>
          </a:r>
        </a:p>
      </dsp:txBody>
      <dsp:txXfrm>
        <a:off x="2103358" y="4506613"/>
        <a:ext cx="4270454" cy="1931458"/>
      </dsp:txXfrm>
    </dsp:sp>
    <dsp:sp modelId="{C194FAE0-FAB7-49B9-A5E4-1231E55C0991}">
      <dsp:nvSpPr>
        <dsp:cNvPr id="0" name=""/>
        <dsp:cNvSpPr/>
      </dsp:nvSpPr>
      <dsp:spPr>
        <a:xfrm>
          <a:off x="0" y="4506613"/>
          <a:ext cx="1912143" cy="193145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2D15A-DFE2-4002-83EF-029A10744B7F}">
      <dsp:nvSpPr>
        <dsp:cNvPr id="0" name=""/>
        <dsp:cNvSpPr/>
      </dsp:nvSpPr>
      <dsp:spPr>
        <a:xfrm>
          <a:off x="0" y="0"/>
          <a:ext cx="8929051" cy="1857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Law?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’95: </a:t>
          </a:r>
          <a:r>
            <a:rPr lang="en-US" sz="2500" kern="1200" dirty="0" err="1"/>
            <a:t>PwD</a:t>
          </a:r>
          <a:r>
            <a:rPr lang="en-US" sz="2500" kern="1200" dirty="0"/>
            <a:t> Act=&gt; Chief commissioner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40%/&gt; disability | Mental also counted</a:t>
          </a:r>
        </a:p>
      </dsp:txBody>
      <dsp:txXfrm>
        <a:off x="1971547" y="0"/>
        <a:ext cx="6957503" cy="1857374"/>
      </dsp:txXfrm>
    </dsp:sp>
    <dsp:sp modelId="{96B9AFB2-7689-41F4-97A7-EAB3520C96AA}">
      <dsp:nvSpPr>
        <dsp:cNvPr id="0" name=""/>
        <dsp:cNvSpPr/>
      </dsp:nvSpPr>
      <dsp:spPr>
        <a:xfrm>
          <a:off x="185737" y="185737"/>
          <a:ext cx="1785810" cy="14858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15E31-9568-41A0-B1D2-93D6C96E4D3F}">
      <dsp:nvSpPr>
        <dsp:cNvPr id="0" name=""/>
        <dsp:cNvSpPr/>
      </dsp:nvSpPr>
      <dsp:spPr>
        <a:xfrm>
          <a:off x="0" y="2043112"/>
          <a:ext cx="8929051" cy="1857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Function?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11th Schedule to Article 243-G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12th Schedule to Article 243-W</a:t>
          </a:r>
        </a:p>
      </dsp:txBody>
      <dsp:txXfrm>
        <a:off x="1971547" y="2043112"/>
        <a:ext cx="6957503" cy="1857374"/>
      </dsp:txXfrm>
    </dsp:sp>
    <dsp:sp modelId="{0363DD1B-C912-4C30-968E-5CC9AD718E13}">
      <dsp:nvSpPr>
        <dsp:cNvPr id="0" name=""/>
        <dsp:cNvSpPr/>
      </dsp:nvSpPr>
      <dsp:spPr>
        <a:xfrm>
          <a:off x="185737" y="2228849"/>
          <a:ext cx="1785810" cy="14858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88AE6-347C-40F1-B3CD-4FD36EDFE9E6}">
      <dsp:nvSpPr>
        <dsp:cNvPr id="0" name=""/>
        <dsp:cNvSpPr/>
      </dsp:nvSpPr>
      <dsp:spPr>
        <a:xfrm>
          <a:off x="0" y="4086224"/>
          <a:ext cx="8929051" cy="1857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Yearbook/Scheme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Accessible India: </a:t>
          </a:r>
          <a:r>
            <a:rPr lang="en-US" sz="2500" kern="1200" dirty="0" err="1">
              <a:solidFill>
                <a:srgbClr val="FFC000"/>
              </a:solidFill>
            </a:rPr>
            <a:t>Sugamya</a:t>
          </a:r>
          <a:r>
            <a:rPr lang="en-US" sz="2500" kern="1200" dirty="0">
              <a:solidFill>
                <a:srgbClr val="FFC000"/>
              </a:solidFill>
            </a:rPr>
            <a:t> Bharat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ALIMCO: Artificial Limbs Manufacturing Corporation of India, Kanpur </a:t>
          </a:r>
          <a:r>
            <a:rPr lang="en-US" sz="2500" kern="1200" dirty="0">
              <a:solidFill>
                <a:srgbClr val="FFC000"/>
              </a:solidFill>
            </a:rPr>
            <a:t>(Min. of Social justice)</a:t>
          </a:r>
        </a:p>
      </dsp:txBody>
      <dsp:txXfrm>
        <a:off x="1971547" y="4086224"/>
        <a:ext cx="6957503" cy="1857374"/>
      </dsp:txXfrm>
    </dsp:sp>
    <dsp:sp modelId="{B7329C36-7EFB-41DF-AE17-428BD09B1FDE}">
      <dsp:nvSpPr>
        <dsp:cNvPr id="0" name=""/>
        <dsp:cNvSpPr/>
      </dsp:nvSpPr>
      <dsp:spPr>
        <a:xfrm>
          <a:off x="185737" y="4271962"/>
          <a:ext cx="1785810" cy="14858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2B284-BAC0-4D0C-B7F2-580854EDBC88}">
      <dsp:nvSpPr>
        <dsp:cNvPr id="0" name=""/>
        <dsp:cNvSpPr/>
      </dsp:nvSpPr>
      <dsp:spPr>
        <a:xfrm>
          <a:off x="1337192" y="44130"/>
          <a:ext cx="2471570" cy="236891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4FA85-BE4F-411E-9B74-BD7A5F6699E8}">
      <dsp:nvSpPr>
        <dsp:cNvPr id="0" name=""/>
        <dsp:cNvSpPr/>
      </dsp:nvSpPr>
      <dsp:spPr>
        <a:xfrm>
          <a:off x="1618122" y="1983517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Census</a:t>
          </a:r>
        </a:p>
      </dsp:txBody>
      <dsp:txXfrm>
        <a:off x="1618122" y="1983517"/>
        <a:ext cx="2762260" cy="663817"/>
      </dsp:txXfrm>
    </dsp:sp>
    <dsp:sp modelId="{B465C5CE-6045-4EB6-91C1-3E9FFE8D79D8}">
      <dsp:nvSpPr>
        <dsp:cNvPr id="0" name=""/>
        <dsp:cNvSpPr/>
      </dsp:nvSpPr>
      <dsp:spPr>
        <a:xfrm>
          <a:off x="4806205" y="44130"/>
          <a:ext cx="2535682" cy="236891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07FCD-8A20-410C-A5B7-3708BAA5EDDC}">
      <dsp:nvSpPr>
        <dsp:cNvPr id="0" name=""/>
        <dsp:cNvSpPr/>
      </dsp:nvSpPr>
      <dsp:spPr>
        <a:xfrm>
          <a:off x="5119191" y="1983517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Edu. Policy 2016</a:t>
          </a:r>
        </a:p>
      </dsp:txBody>
      <dsp:txXfrm>
        <a:off x="5119191" y="1983517"/>
        <a:ext cx="2762260" cy="663817"/>
      </dsp:txXfrm>
    </dsp:sp>
    <dsp:sp modelId="{61699845-A71D-44D2-B519-A9D5F66B48C7}">
      <dsp:nvSpPr>
        <dsp:cNvPr id="0" name=""/>
        <dsp:cNvSpPr/>
      </dsp:nvSpPr>
      <dsp:spPr>
        <a:xfrm>
          <a:off x="1335774" y="2988354"/>
          <a:ext cx="2541420" cy="236891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544EF-9D0D-4227-9A21-0BCF5E916C96}">
      <dsp:nvSpPr>
        <dsp:cNvPr id="0" name=""/>
        <dsp:cNvSpPr/>
      </dsp:nvSpPr>
      <dsp:spPr>
        <a:xfrm>
          <a:off x="1651629" y="4927742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Health-Women, Children, </a:t>
          </a:r>
          <a:r>
            <a:rPr lang="en-US" sz="2400" kern="1200"/>
            <a:t>Disabled,RD</a:t>
          </a:r>
          <a:endParaRPr lang="en-US" sz="2400" kern="1200" dirty="0"/>
        </a:p>
      </dsp:txBody>
      <dsp:txXfrm>
        <a:off x="1651629" y="4927742"/>
        <a:ext cx="2762260" cy="663817"/>
      </dsp:txXfrm>
    </dsp:sp>
    <dsp:sp modelId="{83FE66F1-725B-41EF-9C98-511A8EB67030}">
      <dsp:nvSpPr>
        <dsp:cNvPr id="0" name=""/>
        <dsp:cNvSpPr/>
      </dsp:nvSpPr>
      <dsp:spPr>
        <a:xfrm>
          <a:off x="4839711" y="2988354"/>
          <a:ext cx="2471506" cy="236891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C63D5-A3CC-40B5-AF50-CCFB25C7023F}">
      <dsp:nvSpPr>
        <dsp:cNvPr id="0" name=""/>
        <dsp:cNvSpPr/>
      </dsp:nvSpPr>
      <dsp:spPr>
        <a:xfrm>
          <a:off x="5120609" y="4927742"/>
          <a:ext cx="2762260" cy="66381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400" kern="1200" dirty="0"/>
            <a:t>HDI-2015 | SDG</a:t>
          </a:r>
        </a:p>
      </dsp:txBody>
      <dsp:txXfrm>
        <a:off x="5120609" y="4927742"/>
        <a:ext cx="2762260" cy="663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CC733-1AFE-4E90-A048-5539FDC0494C}">
      <dsp:nvSpPr>
        <dsp:cNvPr id="0" name=""/>
        <dsp:cNvSpPr/>
      </dsp:nvSpPr>
      <dsp:spPr>
        <a:xfrm>
          <a:off x="0" y="0"/>
          <a:ext cx="6296024" cy="1840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Prime Minister’s Jan Aushadhi Yojana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3000 new stores for generic drug supply</a:t>
          </a:r>
          <a:endParaRPr lang="en-US" sz="2000" kern="1200" dirty="0"/>
        </a:p>
      </dsp:txBody>
      <dsp:txXfrm>
        <a:off x="1443255" y="0"/>
        <a:ext cx="4852769" cy="1840507"/>
      </dsp:txXfrm>
    </dsp:sp>
    <dsp:sp modelId="{0C7ED661-5C61-49E8-8D5B-C58296AE4530}">
      <dsp:nvSpPr>
        <dsp:cNvPr id="0" name=""/>
        <dsp:cNvSpPr/>
      </dsp:nvSpPr>
      <dsp:spPr>
        <a:xfrm>
          <a:off x="184050" y="184050"/>
          <a:ext cx="1259205" cy="14724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47AD6-BD6A-464F-AC8F-6DA5639AAB35}">
      <dsp:nvSpPr>
        <dsp:cNvPr id="0" name=""/>
        <dsp:cNvSpPr/>
      </dsp:nvSpPr>
      <dsp:spPr>
        <a:xfrm>
          <a:off x="0" y="2024558"/>
          <a:ext cx="6296024" cy="1840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Health insurance</a:t>
          </a:r>
          <a:endParaRPr lang="en-US" sz="26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Rs.One lakh per family.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Addl. 30k for senior citizen &gt; 60 years</a:t>
          </a:r>
          <a:endParaRPr lang="en-US" sz="2000" kern="1200" dirty="0"/>
        </a:p>
      </dsp:txBody>
      <dsp:txXfrm>
        <a:off x="1443255" y="2024558"/>
        <a:ext cx="4852769" cy="1840507"/>
      </dsp:txXfrm>
    </dsp:sp>
    <dsp:sp modelId="{F0A5CB2A-3D1C-4D4F-B6C2-A56D93BA9A15}">
      <dsp:nvSpPr>
        <dsp:cNvPr id="0" name=""/>
        <dsp:cNvSpPr/>
      </dsp:nvSpPr>
      <dsp:spPr>
        <a:xfrm>
          <a:off x="184050" y="2208609"/>
          <a:ext cx="1259205" cy="14724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F774A-C603-4625-9AC4-4E59DAC02AAE}">
      <dsp:nvSpPr>
        <dsp:cNvPr id="0" name=""/>
        <dsp:cNvSpPr/>
      </dsp:nvSpPr>
      <dsp:spPr>
        <a:xfrm>
          <a:off x="0" y="4049117"/>
          <a:ext cx="6296024" cy="1840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National Dialysis Services Programme</a:t>
          </a:r>
          <a:endParaRPr lang="en-US" sz="26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Each session cost Rs.2k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PPP  centers to reduce cost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Duties/taxes reduce.</a:t>
          </a:r>
        </a:p>
      </dsp:txBody>
      <dsp:txXfrm>
        <a:off x="1443255" y="4049117"/>
        <a:ext cx="4852769" cy="1840507"/>
      </dsp:txXfrm>
    </dsp:sp>
    <dsp:sp modelId="{01D80257-7ADB-47FE-AA4B-FC2166C4FB0B}">
      <dsp:nvSpPr>
        <dsp:cNvPr id="0" name=""/>
        <dsp:cNvSpPr/>
      </dsp:nvSpPr>
      <dsp:spPr>
        <a:xfrm>
          <a:off x="184050" y="4233167"/>
          <a:ext cx="1259205" cy="14724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CF015-2F94-4037-A1E5-5EEC62ADE324}">
      <dsp:nvSpPr>
        <dsp:cNvPr id="0" name=""/>
        <dsp:cNvSpPr/>
      </dsp:nvSpPr>
      <dsp:spPr>
        <a:xfrm>
          <a:off x="1009" y="3814"/>
          <a:ext cx="8795905" cy="1665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National Health Mission (NHM)</a:t>
          </a:r>
        </a:p>
      </dsp:txBody>
      <dsp:txXfrm>
        <a:off x="49793" y="52598"/>
        <a:ext cx="8698337" cy="1568046"/>
      </dsp:txXfrm>
    </dsp:sp>
    <dsp:sp modelId="{394FA379-48B9-4FEA-B0AB-C30A5D5F1FBE}">
      <dsp:nvSpPr>
        <dsp:cNvPr id="0" name=""/>
        <dsp:cNvSpPr/>
      </dsp:nvSpPr>
      <dsp:spPr>
        <a:xfrm>
          <a:off x="1009" y="1823874"/>
          <a:ext cx="2813789" cy="16656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Rural (NRHM)</a:t>
          </a:r>
        </a:p>
      </dsp:txBody>
      <dsp:txXfrm>
        <a:off x="49793" y="1872658"/>
        <a:ext cx="2716221" cy="1568046"/>
      </dsp:txXfrm>
    </dsp:sp>
    <dsp:sp modelId="{EA609A0E-B941-46AA-9EA8-AB20B64475B6}">
      <dsp:nvSpPr>
        <dsp:cNvPr id="0" name=""/>
        <dsp:cNvSpPr/>
      </dsp:nvSpPr>
      <dsp:spPr>
        <a:xfrm>
          <a:off x="3051157" y="1823874"/>
          <a:ext cx="5745758" cy="16656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Urban Health Mission (NUHM)</a:t>
          </a:r>
        </a:p>
      </dsp:txBody>
      <dsp:txXfrm>
        <a:off x="3099941" y="1872658"/>
        <a:ext cx="5648190" cy="1568046"/>
      </dsp:txXfrm>
    </dsp:sp>
    <dsp:sp modelId="{22BDDB22-0D18-45DE-BAC9-2E7853DFC385}">
      <dsp:nvSpPr>
        <dsp:cNvPr id="0" name=""/>
        <dsp:cNvSpPr/>
      </dsp:nvSpPr>
      <dsp:spPr>
        <a:xfrm>
          <a:off x="3051157" y="3643933"/>
          <a:ext cx="2813789" cy="16656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000" kern="1200" dirty="0"/>
            <a:t>Pop &gt;30k (Survey)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000" kern="1200" dirty="0"/>
            <a:t>50k/&gt; (</a:t>
          </a:r>
          <a:r>
            <a:rPr lang="en-US" sz="3000" kern="1200" dirty="0" err="1"/>
            <a:t>Yb</a:t>
          </a:r>
          <a:r>
            <a:rPr lang="en-US" sz="3000" kern="1200" dirty="0"/>
            <a:t>)</a:t>
          </a:r>
        </a:p>
      </dsp:txBody>
      <dsp:txXfrm>
        <a:off x="3099941" y="3692717"/>
        <a:ext cx="2716221" cy="1568046"/>
      </dsp:txXfrm>
    </dsp:sp>
    <dsp:sp modelId="{6F38DF84-199C-4C48-9459-C562E2F71E09}">
      <dsp:nvSpPr>
        <dsp:cNvPr id="0" name=""/>
        <dsp:cNvSpPr/>
      </dsp:nvSpPr>
      <dsp:spPr>
        <a:xfrm>
          <a:off x="5983125" y="3643933"/>
          <a:ext cx="2813789" cy="16656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ASHA workers...yes (since 2013)</a:t>
          </a:r>
        </a:p>
      </dsp:txBody>
      <dsp:txXfrm>
        <a:off x="6031909" y="3692717"/>
        <a:ext cx="2716221" cy="15680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A87BA-A56F-4A75-9AAB-369A62AB0525}">
      <dsp:nvSpPr>
        <dsp:cNvPr id="0" name=""/>
        <dsp:cNvSpPr/>
      </dsp:nvSpPr>
      <dsp:spPr>
        <a:xfrm>
          <a:off x="3247" y="1705"/>
          <a:ext cx="8791429" cy="2537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Jt. Program for Non-Communicable  Diseases  (NCDs)- heart, diabetes, cancer</a:t>
          </a:r>
        </a:p>
      </dsp:txBody>
      <dsp:txXfrm>
        <a:off x="77563" y="76021"/>
        <a:ext cx="8642797" cy="2388706"/>
      </dsp:txXfrm>
    </dsp:sp>
    <dsp:sp modelId="{A1EF63D4-9DBB-40A5-A857-57D52F6B4187}">
      <dsp:nvSpPr>
        <dsp:cNvPr id="0" name=""/>
        <dsp:cNvSpPr/>
      </dsp:nvSpPr>
      <dsp:spPr>
        <a:xfrm>
          <a:off x="3247" y="2774319"/>
          <a:ext cx="4218536" cy="25373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Health Min</a:t>
          </a:r>
        </a:p>
      </dsp:txBody>
      <dsp:txXfrm>
        <a:off x="77563" y="2848635"/>
        <a:ext cx="4069904" cy="2388706"/>
      </dsp:txXfrm>
    </dsp:sp>
    <dsp:sp modelId="{FEFD8D78-5208-4A7A-9012-4668EB96501C}">
      <dsp:nvSpPr>
        <dsp:cNvPr id="0" name=""/>
        <dsp:cNvSpPr/>
      </dsp:nvSpPr>
      <dsp:spPr>
        <a:xfrm>
          <a:off x="4576141" y="2774319"/>
          <a:ext cx="4218536" cy="25373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AYUSH Min.</a:t>
          </a:r>
        </a:p>
      </dsp:txBody>
      <dsp:txXfrm>
        <a:off x="4650457" y="2848635"/>
        <a:ext cx="4069904" cy="23887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6FD48-EA4A-43CF-B7CA-6ED7488D67DC}">
      <dsp:nvSpPr>
        <dsp:cNvPr id="0" name=""/>
        <dsp:cNvSpPr/>
      </dsp:nvSpPr>
      <dsp:spPr>
        <a:xfrm>
          <a:off x="0" y="0"/>
          <a:ext cx="8797925" cy="25295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Rogi Kalyan Samiti: 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registered society whose members act as trustees to manage the affairs of the hospital </a:t>
          </a:r>
        </a:p>
      </dsp:txBody>
      <dsp:txXfrm>
        <a:off x="2012540" y="0"/>
        <a:ext cx="6785384" cy="2529555"/>
      </dsp:txXfrm>
    </dsp:sp>
    <dsp:sp modelId="{9AE9934F-C1AC-4022-8471-702B995257D4}">
      <dsp:nvSpPr>
        <dsp:cNvPr id="0" name=""/>
        <dsp:cNvSpPr/>
      </dsp:nvSpPr>
      <dsp:spPr>
        <a:xfrm>
          <a:off x="252955" y="548640"/>
          <a:ext cx="1759585" cy="14322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D31C1-C30F-41C9-AC45-151930C5ACF0}">
      <dsp:nvSpPr>
        <dsp:cNvPr id="0" name=""/>
        <dsp:cNvSpPr/>
      </dsp:nvSpPr>
      <dsp:spPr>
        <a:xfrm>
          <a:off x="0" y="2782510"/>
          <a:ext cx="8797925" cy="2529555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National Ambulance Services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108: accident, trauma, emergency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102: pregnant women in JSSK</a:t>
          </a:r>
        </a:p>
      </dsp:txBody>
      <dsp:txXfrm>
        <a:off x="2012540" y="2782510"/>
        <a:ext cx="6785384" cy="2529555"/>
      </dsp:txXfrm>
    </dsp:sp>
    <dsp:sp modelId="{EC11E93C-A624-475F-8F35-C19E76ACCD59}">
      <dsp:nvSpPr>
        <dsp:cNvPr id="0" name=""/>
        <dsp:cNvSpPr/>
      </dsp:nvSpPr>
      <dsp:spPr>
        <a:xfrm>
          <a:off x="252955" y="3035466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FAF36-913C-4C65-BB0F-97F63FB7F61E}">
      <dsp:nvSpPr>
        <dsp:cNvPr id="0" name=""/>
        <dsp:cNvSpPr/>
      </dsp:nvSpPr>
      <dsp:spPr>
        <a:xfrm>
          <a:off x="986974" y="2912"/>
          <a:ext cx="3032878" cy="1516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MDG</a:t>
          </a:r>
        </a:p>
      </dsp:txBody>
      <dsp:txXfrm>
        <a:off x="1031389" y="47327"/>
        <a:ext cx="2944048" cy="1427609"/>
      </dsp:txXfrm>
    </dsp:sp>
    <dsp:sp modelId="{D2BCA7DD-6A47-48B1-852F-8CB221C178A6}">
      <dsp:nvSpPr>
        <dsp:cNvPr id="0" name=""/>
        <dsp:cNvSpPr/>
      </dsp:nvSpPr>
      <dsp:spPr>
        <a:xfrm>
          <a:off x="1290262" y="1519352"/>
          <a:ext cx="303287" cy="1137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7329"/>
              </a:lnTo>
              <a:lnTo>
                <a:pt x="303287" y="11373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CB6CE-E065-4FB4-9D2B-07E4510E0127}">
      <dsp:nvSpPr>
        <dsp:cNvPr id="0" name=""/>
        <dsp:cNvSpPr/>
      </dsp:nvSpPr>
      <dsp:spPr>
        <a:xfrm>
          <a:off x="1593549" y="1898461"/>
          <a:ext cx="2426302" cy="1516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MMR: 140 / 1 lakh live birth</a:t>
          </a:r>
        </a:p>
      </dsp:txBody>
      <dsp:txXfrm>
        <a:off x="1637964" y="1942876"/>
        <a:ext cx="2337472" cy="1427609"/>
      </dsp:txXfrm>
    </dsp:sp>
    <dsp:sp modelId="{7FEEFF7B-38EE-4767-9EC4-8097F5F544EE}">
      <dsp:nvSpPr>
        <dsp:cNvPr id="0" name=""/>
        <dsp:cNvSpPr/>
      </dsp:nvSpPr>
      <dsp:spPr>
        <a:xfrm>
          <a:off x="1290262" y="1519352"/>
          <a:ext cx="303287" cy="3032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2878"/>
              </a:lnTo>
              <a:lnTo>
                <a:pt x="303287" y="30328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7E6EE-7B75-46FE-9479-D90E7D67B919}">
      <dsp:nvSpPr>
        <dsp:cNvPr id="0" name=""/>
        <dsp:cNvSpPr/>
      </dsp:nvSpPr>
      <dsp:spPr>
        <a:xfrm>
          <a:off x="1593549" y="3794010"/>
          <a:ext cx="2426302" cy="1516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Under 5 mortality rate (U5MR): 42</a:t>
          </a:r>
        </a:p>
      </dsp:txBody>
      <dsp:txXfrm>
        <a:off x="1637964" y="3838425"/>
        <a:ext cx="2337472" cy="1427609"/>
      </dsp:txXfrm>
    </dsp:sp>
    <dsp:sp modelId="{EF9C15E2-3526-4FFE-81D8-E1696BCC95FC}">
      <dsp:nvSpPr>
        <dsp:cNvPr id="0" name=""/>
        <dsp:cNvSpPr/>
      </dsp:nvSpPr>
      <dsp:spPr>
        <a:xfrm>
          <a:off x="4778072" y="2912"/>
          <a:ext cx="3032878" cy="1516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India</a:t>
          </a:r>
        </a:p>
      </dsp:txBody>
      <dsp:txXfrm>
        <a:off x="4822487" y="47327"/>
        <a:ext cx="2944048" cy="1427609"/>
      </dsp:txXfrm>
    </dsp:sp>
    <dsp:sp modelId="{F898C4EB-18E4-4067-920B-A9AC84CFE201}">
      <dsp:nvSpPr>
        <dsp:cNvPr id="0" name=""/>
        <dsp:cNvSpPr/>
      </dsp:nvSpPr>
      <dsp:spPr>
        <a:xfrm>
          <a:off x="5081360" y="1519352"/>
          <a:ext cx="303287" cy="1137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7329"/>
              </a:lnTo>
              <a:lnTo>
                <a:pt x="303287" y="11373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CA6C87-367F-4B3E-AA77-16BE60D6C245}">
      <dsp:nvSpPr>
        <dsp:cNvPr id="0" name=""/>
        <dsp:cNvSpPr/>
      </dsp:nvSpPr>
      <dsp:spPr>
        <a:xfrm>
          <a:off x="5384647" y="1898461"/>
          <a:ext cx="2426302" cy="1516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141 (2015);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178 (Census);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190 (HDR-2015)</a:t>
          </a:r>
        </a:p>
      </dsp:txBody>
      <dsp:txXfrm>
        <a:off x="5429062" y="1942876"/>
        <a:ext cx="2337472" cy="1427609"/>
      </dsp:txXfrm>
    </dsp:sp>
    <dsp:sp modelId="{019AE855-29E6-4FD4-86F1-0A0EBB752122}">
      <dsp:nvSpPr>
        <dsp:cNvPr id="0" name=""/>
        <dsp:cNvSpPr/>
      </dsp:nvSpPr>
      <dsp:spPr>
        <a:xfrm>
          <a:off x="5081360" y="1519352"/>
          <a:ext cx="303287" cy="3032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2878"/>
              </a:lnTo>
              <a:lnTo>
                <a:pt x="303287" y="30328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E71AC-A1E0-4920-B9AD-682EE14B8296}">
      <dsp:nvSpPr>
        <dsp:cNvPr id="0" name=""/>
        <dsp:cNvSpPr/>
      </dsp:nvSpPr>
      <dsp:spPr>
        <a:xfrm>
          <a:off x="5384647" y="3794010"/>
          <a:ext cx="2426302" cy="15164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52(P), 42 (2015)</a:t>
          </a:r>
        </a:p>
      </dsp:txBody>
      <dsp:txXfrm>
        <a:off x="5429062" y="3838425"/>
        <a:ext cx="2337472" cy="14276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05232-A9F4-4ED3-AE92-F753F2D16121}">
      <dsp:nvSpPr>
        <dsp:cNvPr id="0" name=""/>
        <dsp:cNvSpPr/>
      </dsp:nvSpPr>
      <dsp:spPr>
        <a:xfrm>
          <a:off x="0" y="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IMR: Infant mortality Rate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Before 1</a:t>
          </a:r>
          <a:r>
            <a:rPr lang="en-US" sz="2700" kern="1200" baseline="30000" dirty="0"/>
            <a:t>st</a:t>
          </a:r>
          <a:r>
            <a:rPr lang="en-US" sz="2700" kern="1200" dirty="0"/>
            <a:t> </a:t>
          </a:r>
          <a:r>
            <a:rPr lang="en-US" sz="2700" kern="1200" dirty="0" err="1"/>
            <a:t>B’day</a:t>
          </a:r>
          <a:r>
            <a:rPr lang="en-US" sz="2700" kern="1200" dirty="0"/>
            <a:t>/ Per 1000 live birth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Neo-Natal: &lt;29 days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Rural (46); Urban (28); </a:t>
          </a:r>
          <a:r>
            <a:rPr lang="en-US" sz="2700" kern="1200" dirty="0">
              <a:solidFill>
                <a:srgbClr val="FFC000"/>
              </a:solidFill>
            </a:rPr>
            <a:t>Total (42)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BEST Kerala | Worst: MP, ASM, ODS,UP</a:t>
          </a:r>
        </a:p>
      </dsp:txBody>
      <dsp:txXfrm>
        <a:off x="2012540" y="0"/>
        <a:ext cx="6785384" cy="2529555"/>
      </dsp:txXfrm>
    </dsp:sp>
    <dsp:sp modelId="{80699E37-8C6A-4407-ADD5-CBA87704EC6D}">
      <dsp:nvSpPr>
        <dsp:cNvPr id="0" name=""/>
        <dsp:cNvSpPr/>
      </dsp:nvSpPr>
      <dsp:spPr>
        <a:xfrm>
          <a:off x="252955" y="252955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CCDF5-9A8C-4E64-B14D-B04C9A82E85B}">
      <dsp:nvSpPr>
        <dsp:cNvPr id="0" name=""/>
        <dsp:cNvSpPr/>
      </dsp:nvSpPr>
      <dsp:spPr>
        <a:xfrm>
          <a:off x="0" y="278251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CMR: Child Mortality Rate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(0-4) year kids / 1000 children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India: 11</a:t>
          </a:r>
        </a:p>
      </dsp:txBody>
      <dsp:txXfrm>
        <a:off x="2012540" y="2782510"/>
        <a:ext cx="6785384" cy="2529555"/>
      </dsp:txXfrm>
    </dsp:sp>
    <dsp:sp modelId="{BC7D41F9-D883-4AAB-A116-7A3EEFC143A4}">
      <dsp:nvSpPr>
        <dsp:cNvPr id="0" name=""/>
        <dsp:cNvSpPr/>
      </dsp:nvSpPr>
      <dsp:spPr>
        <a:xfrm>
          <a:off x="252955" y="3035466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C4277-3AE3-4FCF-9FD4-318BB8F1B62F}">
      <dsp:nvSpPr>
        <dsp:cNvPr id="0" name=""/>
        <dsp:cNvSpPr/>
      </dsp:nvSpPr>
      <dsp:spPr>
        <a:xfrm>
          <a:off x="0" y="0"/>
          <a:ext cx="8797925" cy="17716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Janani Suraksha Yojana'05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encourage institutional delivery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To reduce MMR</a:t>
          </a:r>
        </a:p>
      </dsp:txBody>
      <dsp:txXfrm>
        <a:off x="1936750" y="0"/>
        <a:ext cx="6861175" cy="1771650"/>
      </dsp:txXfrm>
    </dsp:sp>
    <dsp:sp modelId="{607A01BA-E360-480C-85ED-7BCE00D01A86}">
      <dsp:nvSpPr>
        <dsp:cNvPr id="0" name=""/>
        <dsp:cNvSpPr/>
      </dsp:nvSpPr>
      <dsp:spPr>
        <a:xfrm>
          <a:off x="368528" y="177165"/>
          <a:ext cx="1376857" cy="141732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7DBB1-5865-47EA-A27C-6E015E5E3874}">
      <dsp:nvSpPr>
        <dsp:cNvPr id="0" name=""/>
        <dsp:cNvSpPr/>
      </dsp:nvSpPr>
      <dsp:spPr>
        <a:xfrm>
          <a:off x="0" y="1948815"/>
          <a:ext cx="8797925" cy="1771650"/>
        </a:xfrm>
        <a:prstGeom prst="roundRect">
          <a:avLst>
            <a:gd name="adj" fmla="val 10000"/>
          </a:avLst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Janani </a:t>
          </a:r>
          <a:r>
            <a:rPr lang="en-US" sz="2800" kern="1200" dirty="0" err="1"/>
            <a:t>Shishu</a:t>
          </a:r>
          <a:r>
            <a:rPr lang="en-US" sz="2800" kern="1200" dirty="0"/>
            <a:t> Suraksha </a:t>
          </a:r>
          <a:r>
            <a:rPr lang="en-US" sz="2800" kern="1200" dirty="0" err="1"/>
            <a:t>Karyakram</a:t>
          </a:r>
          <a:r>
            <a:rPr lang="en-US" sz="2800" kern="1200" dirty="0"/>
            <a:t> (JSSK)'11, Jan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free delivery @Government hospital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free Caesarean delivery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+ child </a:t>
          </a:r>
          <a:r>
            <a:rPr lang="en-US" sz="2200" kern="1200" dirty="0" err="1"/>
            <a:t>upto</a:t>
          </a:r>
          <a:r>
            <a:rPr lang="en-US" sz="2200" kern="1200" dirty="0"/>
            <a:t> 1 year. +drug, diet, transport (102 ambulance)</a:t>
          </a:r>
        </a:p>
      </dsp:txBody>
      <dsp:txXfrm>
        <a:off x="1936750" y="1948815"/>
        <a:ext cx="6861175" cy="1771650"/>
      </dsp:txXfrm>
    </dsp:sp>
    <dsp:sp modelId="{0F2C11BE-6AED-4B4E-95C9-DA90EEBB623B}">
      <dsp:nvSpPr>
        <dsp:cNvPr id="0" name=""/>
        <dsp:cNvSpPr/>
      </dsp:nvSpPr>
      <dsp:spPr>
        <a:xfrm>
          <a:off x="403359" y="2125979"/>
          <a:ext cx="1307195" cy="141732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3D130-977E-42C7-A821-7DC663E7715D}">
      <dsp:nvSpPr>
        <dsp:cNvPr id="0" name=""/>
        <dsp:cNvSpPr/>
      </dsp:nvSpPr>
      <dsp:spPr>
        <a:xfrm>
          <a:off x="0" y="3897630"/>
          <a:ext cx="8797925" cy="1771650"/>
        </a:xfrm>
        <a:prstGeom prst="roundRect">
          <a:avLst>
            <a:gd name="adj" fmla="val 1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PM </a:t>
          </a:r>
          <a:r>
            <a:rPr lang="en-US" sz="2800" kern="1200" dirty="0" err="1"/>
            <a:t>Suraksheet</a:t>
          </a:r>
          <a:r>
            <a:rPr lang="en-US" sz="2800" kern="1200" dirty="0"/>
            <a:t> </a:t>
          </a:r>
          <a:r>
            <a:rPr lang="en-US" sz="2800" kern="1200" dirty="0" err="1"/>
            <a:t>Matritwa</a:t>
          </a:r>
          <a:r>
            <a:rPr lang="en-US" sz="2800" kern="1200" dirty="0"/>
            <a:t> Yojana'2016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ante-natal checkup for  pregnant women on  ninth of every month by a specialist.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 private doctors if </a:t>
          </a:r>
          <a:r>
            <a:rPr lang="en-US" sz="2200" kern="1200" dirty="0" err="1"/>
            <a:t>sarkaari</a:t>
          </a:r>
          <a:r>
            <a:rPr lang="en-US" sz="2200" kern="1200" dirty="0"/>
            <a:t> not available</a:t>
          </a:r>
        </a:p>
      </dsp:txBody>
      <dsp:txXfrm>
        <a:off x="1936750" y="3897630"/>
        <a:ext cx="6861175" cy="1771650"/>
      </dsp:txXfrm>
    </dsp:sp>
    <dsp:sp modelId="{AB5468F0-990D-4D4A-96F4-F047109256B5}">
      <dsp:nvSpPr>
        <dsp:cNvPr id="0" name=""/>
        <dsp:cNvSpPr/>
      </dsp:nvSpPr>
      <dsp:spPr>
        <a:xfrm>
          <a:off x="333688" y="4074794"/>
          <a:ext cx="1446537" cy="141732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C5798-9D98-439C-8F79-24BEBCDAAE22}">
      <dsp:nvSpPr>
        <dsp:cNvPr id="0" name=""/>
        <dsp:cNvSpPr/>
      </dsp:nvSpPr>
      <dsp:spPr>
        <a:xfrm>
          <a:off x="0" y="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IG </a:t>
          </a:r>
          <a:r>
            <a:rPr lang="en-US" sz="4400" kern="1200" dirty="0" err="1"/>
            <a:t>Matritva</a:t>
          </a:r>
          <a:r>
            <a:rPr lang="en-US" sz="4400" kern="1200" dirty="0"/>
            <a:t> </a:t>
          </a:r>
          <a:r>
            <a:rPr lang="en-US" sz="4400" kern="1200" dirty="0" err="1"/>
            <a:t>Sahyog</a:t>
          </a:r>
          <a:r>
            <a:rPr lang="en-US" sz="4400" kern="1200" dirty="0"/>
            <a:t> Yojana’10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conditional cash transfer for wage loss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100% CSS</a:t>
          </a:r>
        </a:p>
      </dsp:txBody>
      <dsp:txXfrm>
        <a:off x="2012540" y="0"/>
        <a:ext cx="6785384" cy="2529555"/>
      </dsp:txXfrm>
    </dsp:sp>
    <dsp:sp modelId="{5F7E8D31-A751-48F6-9EA2-0060758B0501}">
      <dsp:nvSpPr>
        <dsp:cNvPr id="0" name=""/>
        <dsp:cNvSpPr/>
      </dsp:nvSpPr>
      <dsp:spPr>
        <a:xfrm>
          <a:off x="368525" y="252955"/>
          <a:ext cx="152844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A3670-5BEF-42EB-8965-E4829B24785B}">
      <dsp:nvSpPr>
        <dsp:cNvPr id="0" name=""/>
        <dsp:cNvSpPr/>
      </dsp:nvSpPr>
      <dsp:spPr>
        <a:xfrm>
          <a:off x="0" y="278251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Crèche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Rajiv Gandhi National </a:t>
          </a:r>
          <a:r>
            <a:rPr lang="en-US" sz="3400" kern="1200" dirty="0" err="1"/>
            <a:t>Creche</a:t>
          </a:r>
          <a:r>
            <a:rPr lang="en-US" sz="3400" kern="1200" dirty="0"/>
            <a:t> Scheme for the Children of Working Mothers</a:t>
          </a:r>
        </a:p>
      </dsp:txBody>
      <dsp:txXfrm>
        <a:off x="2012540" y="2782510"/>
        <a:ext cx="6785384" cy="2529555"/>
      </dsp:txXfrm>
    </dsp:sp>
    <dsp:sp modelId="{DA26C515-269D-4453-842E-BE8A67909A38}">
      <dsp:nvSpPr>
        <dsp:cNvPr id="0" name=""/>
        <dsp:cNvSpPr/>
      </dsp:nvSpPr>
      <dsp:spPr>
        <a:xfrm>
          <a:off x="252955" y="3035466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AC0D8-2220-4AD3-81E9-075A5592E1A8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968CD-33AD-4D9A-950D-772CE9BDF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Accredited Social Health Activists (ASHAs)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0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Accredited Social Health Activists (ASHAs)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Birth: 21.6 / 1000</a:t>
            </a:r>
          </a:p>
          <a:p>
            <a:r>
              <a:rPr lang="en-US" sz="1200" dirty="0"/>
              <a:t>KRL &lt;……&lt;BIHAR</a:t>
            </a:r>
          </a:p>
          <a:p>
            <a:r>
              <a:rPr lang="en-US" sz="1200" dirty="0"/>
              <a:t>Death: 7 / 1000</a:t>
            </a:r>
          </a:p>
          <a:p>
            <a:r>
              <a:rPr lang="en-US" sz="1200" dirty="0">
                <a:solidFill>
                  <a:srgbClr val="FFC000"/>
                </a:solidFill>
              </a:rPr>
              <a:t>MH, WB&lt;</a:t>
            </a:r>
            <a:r>
              <a:rPr lang="en-US" sz="1200" dirty="0"/>
              <a:t>…..&lt;ODS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7334F-E2A9-4A20-BD97-FF1775539A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66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Janani Suraksha Yojana'05</a:t>
            </a:r>
          </a:p>
          <a:p>
            <a:r>
              <a:rPr lang="en-US" dirty="0"/>
              <a:t>	Health Min.</a:t>
            </a:r>
          </a:p>
          <a:p>
            <a:r>
              <a:rPr lang="en-US" dirty="0"/>
              <a:t>	encourage institutional delivery</a:t>
            </a:r>
          </a:p>
          <a:p>
            <a:r>
              <a:rPr lang="en-US" dirty="0"/>
              <a:t>	To, reduce MMR (174 / 1 lakh live births)</a:t>
            </a:r>
          </a:p>
          <a:p>
            <a:r>
              <a:rPr lang="en-US" dirty="0"/>
              <a:t>Janani </a:t>
            </a:r>
            <a:r>
              <a:rPr lang="en-US" dirty="0" err="1"/>
              <a:t>Shishu</a:t>
            </a:r>
            <a:r>
              <a:rPr lang="en-US" dirty="0"/>
              <a:t> Suraksha </a:t>
            </a:r>
            <a:r>
              <a:rPr lang="en-US" dirty="0" err="1"/>
              <a:t>Karyakram</a:t>
            </a:r>
            <a:r>
              <a:rPr lang="en-US" dirty="0"/>
              <a:t> (JSSK)'11, Jan</a:t>
            </a:r>
          </a:p>
          <a:p>
            <a:r>
              <a:rPr lang="en-US" dirty="0"/>
              <a:t>	Health Min.</a:t>
            </a:r>
          </a:p>
          <a:p>
            <a:r>
              <a:rPr lang="en-US" dirty="0"/>
              <a:t>	free delivery @Government hospital</a:t>
            </a:r>
          </a:p>
          <a:p>
            <a:r>
              <a:rPr lang="en-US" dirty="0"/>
              <a:t>	free Caesarean delivery</a:t>
            </a:r>
          </a:p>
          <a:p>
            <a:r>
              <a:rPr lang="en-US" dirty="0"/>
              <a:t>	+ child </a:t>
            </a:r>
            <a:r>
              <a:rPr lang="en-US" dirty="0" err="1"/>
              <a:t>upto</a:t>
            </a:r>
            <a:r>
              <a:rPr lang="en-US" dirty="0"/>
              <a:t> 1 year.</a:t>
            </a:r>
          </a:p>
          <a:p>
            <a:r>
              <a:rPr lang="en-US" dirty="0"/>
              <a:t>	+drug, diet, transport (102 ambulance)</a:t>
            </a:r>
          </a:p>
          <a:p>
            <a:r>
              <a:rPr lang="en-US" dirty="0"/>
              <a:t>PM </a:t>
            </a:r>
            <a:r>
              <a:rPr lang="en-US" dirty="0" err="1"/>
              <a:t>Surakshit</a:t>
            </a:r>
            <a:r>
              <a:rPr lang="en-US" dirty="0"/>
              <a:t> </a:t>
            </a:r>
            <a:r>
              <a:rPr lang="en-US" dirty="0" err="1"/>
              <a:t>Matritwa</a:t>
            </a:r>
            <a:r>
              <a:rPr lang="en-US" dirty="0"/>
              <a:t> Yojana'2016</a:t>
            </a:r>
          </a:p>
          <a:p>
            <a:r>
              <a:rPr lang="en-US" dirty="0"/>
              <a:t>	Health Min.</a:t>
            </a:r>
          </a:p>
          <a:p>
            <a:r>
              <a:rPr lang="en-US" dirty="0"/>
              <a:t>	ante-natal checkup for  pregnant women on  ninth of every month by a specialist.</a:t>
            </a:r>
          </a:p>
          <a:p>
            <a:r>
              <a:rPr lang="en-US" dirty="0"/>
              <a:t> 	use private doctors if </a:t>
            </a:r>
            <a:r>
              <a:rPr lang="en-US" dirty="0" err="1"/>
              <a:t>sarkaari</a:t>
            </a:r>
            <a:r>
              <a:rPr lang="en-US" dirty="0"/>
              <a:t> not available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45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availability of the sonogram</a:t>
            </a:r>
          </a:p>
          <a:p>
            <a:r>
              <a:rPr lang="en-US" dirty="0"/>
              <a:t>(an x-ray like diagnostic device based on ultra-sound technology),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7334F-E2A9-4A20-BD97-FF1775539A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2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‘</a:t>
            </a:r>
          </a:p>
          <a:p>
            <a:r>
              <a:rPr lang="en-US" dirty="0"/>
              <a:t>of social development, the government has instituted six national awards known as ‘</a:t>
            </a:r>
            <a:r>
              <a:rPr lang="en-US" dirty="0" err="1"/>
              <a:t>Stree</a:t>
            </a:r>
            <a:r>
              <a:rPr lang="en-US" dirty="0"/>
              <a:t> Shakti </a:t>
            </a:r>
            <a:r>
              <a:rPr lang="en-US" dirty="0" err="1"/>
              <a:t>Puraskar</a:t>
            </a:r>
            <a:r>
              <a:rPr lang="en-US" dirty="0"/>
              <a:t>’. These awards carrying a cash prize of ₹ 3 lakh</a:t>
            </a:r>
          </a:p>
          <a:p>
            <a:r>
              <a:rPr lang="en-US" dirty="0"/>
              <a:t>Devi </a:t>
            </a:r>
            <a:r>
              <a:rPr lang="en-US" dirty="0" err="1"/>
              <a:t>Ahilya</a:t>
            </a:r>
            <a:r>
              <a:rPr lang="en-US" dirty="0"/>
              <a:t> Bai </a:t>
            </a:r>
            <a:r>
              <a:rPr lang="en-US" dirty="0" err="1"/>
              <a:t>Holkar</a:t>
            </a:r>
            <a:r>
              <a:rPr lang="en-US" dirty="0"/>
              <a:t>, </a:t>
            </a:r>
            <a:r>
              <a:rPr lang="en-US" dirty="0" err="1"/>
              <a:t>Kannagi</a:t>
            </a:r>
            <a:r>
              <a:rPr lang="en-US" dirty="0"/>
              <a:t>, Mata </a:t>
            </a:r>
            <a:r>
              <a:rPr lang="en-US" dirty="0" err="1"/>
              <a:t>Jijabai</a:t>
            </a:r>
            <a:r>
              <a:rPr lang="en-US" dirty="0"/>
              <a:t>, Rani </a:t>
            </a:r>
            <a:r>
              <a:rPr lang="en-US" dirty="0" err="1"/>
              <a:t>Gaidenliou</a:t>
            </a:r>
            <a:r>
              <a:rPr lang="en-US" dirty="0"/>
              <a:t> </a:t>
            </a:r>
            <a:r>
              <a:rPr lang="en-US" dirty="0" err="1"/>
              <a:t>Zeliang</a:t>
            </a:r>
            <a:r>
              <a:rPr lang="en-US" dirty="0"/>
              <a:t>, Rani Lakshmi Bai and Rani </a:t>
            </a:r>
            <a:r>
              <a:rPr lang="en-US" dirty="0" err="1"/>
              <a:t>Rudramma</a:t>
            </a:r>
            <a:r>
              <a:rPr lang="en-US" dirty="0"/>
              <a:t> Devi.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87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Chief commissioner</a:t>
            </a:r>
            <a:r>
              <a:rPr lang="en-US" baseline="0" dirty="0"/>
              <a:t> of language?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Persons with Disabilities (Equal Opportunities, Protection of Rights and Full Participation) Act, 1995, (also referred to as </a:t>
            </a:r>
            <a:r>
              <a:rPr lang="en-US" dirty="0" err="1"/>
              <a:t>PwD</a:t>
            </a:r>
            <a:r>
              <a:rPr lang="en-US" dirty="0"/>
              <a:t> Act, 1995) defines “Person with Disability” as a person suffering from not less than 40 per cent of any disability as certified by a medical authority.</a:t>
            </a:r>
          </a:p>
          <a:p>
            <a:r>
              <a:rPr lang="en-US" dirty="0"/>
              <a:t>(f) mental illness (g) mental retardation (h) autism (</a:t>
            </a:r>
            <a:r>
              <a:rPr lang="en-US" dirty="0" err="1"/>
              <a:t>i</a:t>
            </a:r>
            <a:r>
              <a:rPr lang="en-US" dirty="0"/>
              <a:t>) cerebral palsy</a:t>
            </a:r>
          </a:p>
          <a:p>
            <a:r>
              <a:rPr lang="en-US" dirty="0"/>
              <a:t>Chief Commissioner is an important statutory functionary, appointed under Section 57 of The Persons with Disabilities</a:t>
            </a:r>
          </a:p>
          <a:p>
            <a:r>
              <a:rPr lang="en-US" dirty="0"/>
              <a:t>The  is a public sector body, engaged in manufacturing of aids and appliances</a:t>
            </a:r>
          </a:p>
          <a:p>
            <a:r>
              <a:rPr lang="en-US" dirty="0"/>
              <a:t>of Social </a:t>
            </a:r>
            <a:r>
              <a:rPr lang="en-US" dirty="0" err="1"/>
              <a:t>Defence</a:t>
            </a:r>
            <a:r>
              <a:rPr lang="en-US" dirty="0"/>
              <a:t> the Ministry is committed towards welfare of Older Persons and rehabilitation of Drug Addicts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Ferritin estimations technology.</a:t>
            </a:r>
          </a:p>
          <a:p>
            <a:r>
              <a:rPr lang="en-US" dirty="0"/>
              <a:t>diagnosis procedure for visceral </a:t>
            </a:r>
            <a:r>
              <a:rPr lang="en-US" dirty="0" err="1"/>
              <a:t>leishmaniasis</a:t>
            </a:r>
            <a:r>
              <a:rPr lang="en-US" dirty="0"/>
              <a:t> from urine</a:t>
            </a:r>
          </a:p>
          <a:p>
            <a:r>
              <a:rPr lang="en-US" dirty="0"/>
              <a:t>Poliomyelitis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6929" y="3457113"/>
            <a:ext cx="3027586" cy="726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22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6660292" y="2786246"/>
            <a:ext cx="2316893" cy="30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5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284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6470" y="287869"/>
            <a:ext cx="2312033" cy="24098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300">
                <a:solidFill>
                  <a:schemeClr val="accent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5491984"/>
            <a:ext cx="852388" cy="8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8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93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5282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0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8" y="155849"/>
            <a:ext cx="6483243" cy="5975538"/>
          </a:xfrm>
        </p:spPr>
        <p:txBody>
          <a:bodyPr>
            <a:normAutofit/>
          </a:bodyPr>
          <a:lstStyle>
            <a:lvl1pPr marL="1714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0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04665"/>
            <a:ext cx="2229014" cy="67422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0" y="5748165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2280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91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3023286"/>
            <a:ext cx="2303755" cy="31536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785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78" y="5167018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4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933592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5068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286897"/>
            <a:ext cx="2317354" cy="2890066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0958"/>
            <a:ext cx="2317354" cy="2345938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0"/>
            <a:ext cx="2316956" cy="940957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76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448188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748308" y="1982680"/>
            <a:ext cx="2102644" cy="346218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7" y="1217589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21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0"/>
            <a:ext cx="2317354" cy="197364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49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82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60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1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55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245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247"/>
          <a:stretch/>
        </p:blipFill>
        <p:spPr>
          <a:xfrm>
            <a:off x="6669313" y="1490663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7524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3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93" y="4508628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9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7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81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08" y="6270378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31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8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7C11C-BDEB-428A-BF63-270E8B29A33B}" type="datetimeFigureOut">
              <a:rPr lang="en-US" smtClean="0"/>
              <a:t>02-Aug-16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9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4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8.jp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8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021657"/>
              </p:ext>
            </p:extLst>
          </p:nvPr>
        </p:nvGraphicFramePr>
        <p:xfrm>
          <a:off x="-74644" y="914400"/>
          <a:ext cx="9218644" cy="5635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BES166=&gt; HRD: Today’s Topics</a:t>
            </a:r>
          </a:p>
        </p:txBody>
      </p:sp>
    </p:spTree>
    <p:extLst>
      <p:ext uri="{BB962C8B-B14F-4D97-AF65-F5344CB8AC3E}">
        <p14:creationId xmlns:p14="http://schemas.microsoft.com/office/powerpoint/2010/main" val="142687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E2B284-BAC0-4D0C-B7F2-580854EDB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9E2B284-BAC0-4D0C-B7F2-580854EDBC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A4FA85-BE4F-411E-9B74-BD7A5F6699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C0A4FA85-BE4F-411E-9B74-BD7A5F6699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65C5CE-6045-4EB6-91C1-3E9FFE8D7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465C5CE-6045-4EB6-91C1-3E9FFE8D79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D07FCD-8A20-410C-A5B7-3708BAA5E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8D07FCD-8A20-410C-A5B7-3708BAA5E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699845-A71D-44D2-B519-A9D5F66B4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1699845-A71D-44D2-B519-A9D5F66B48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C544EF-9D0D-4227-9A21-0BCF5E916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3DC544EF-9D0D-4227-9A21-0BCF5E916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FE66F1-725B-41EF-9C98-511A8EB67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83FE66F1-725B-41EF-9C98-511A8EB67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0C63D5-A3CC-40B5-AF50-CCFB25C70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EB0C63D5-A3CC-40B5-AF50-CCFB25C702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783166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Pregnant women: MWCD?</a:t>
            </a:r>
          </a:p>
        </p:txBody>
      </p:sp>
    </p:spTree>
    <p:extLst>
      <p:ext uri="{BB962C8B-B14F-4D97-AF65-F5344CB8AC3E}">
        <p14:creationId xmlns:p14="http://schemas.microsoft.com/office/powerpoint/2010/main" val="8193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7E8D31-A751-48F6-9EA2-0060758B0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F7E8D31-A751-48F6-9EA2-0060758B0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7C5798-9D98-439C-8F79-24BEBCDAA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87C5798-9D98-439C-8F79-24BEBCDAA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26C515-269D-4453-842E-BE8A67909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A26C515-269D-4453-842E-BE8A67909A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7A3670-5BEF-42EB-8965-E4829B2478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B7A3670-5BEF-42EB-8965-E4829B2478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454349"/>
            <a:ext cx="2305050" cy="22908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Time: 2014 to 2020</a:t>
            </a:r>
          </a:p>
          <a:p>
            <a:pPr fontAlgn="ctr"/>
            <a:r>
              <a:rPr lang="en-US" dirty="0"/>
              <a:t>Full and free Vaccination- children </a:t>
            </a:r>
            <a:r>
              <a:rPr lang="en-US" dirty="0">
                <a:solidFill>
                  <a:srgbClr val="FFC000"/>
                </a:solidFill>
              </a:rPr>
              <a:t>and </a:t>
            </a:r>
            <a:r>
              <a:rPr lang="en-US" dirty="0" err="1">
                <a:solidFill>
                  <a:srgbClr val="FFC000"/>
                </a:solidFill>
              </a:rPr>
              <a:t>Preg</a:t>
            </a:r>
            <a:r>
              <a:rPr lang="en-US" dirty="0">
                <a:solidFill>
                  <a:srgbClr val="FFC000"/>
                </a:solidFill>
              </a:rPr>
              <a:t>. Women (Tetanus)</a:t>
            </a:r>
          </a:p>
          <a:p>
            <a:pPr fontAlgn="ctr"/>
            <a:r>
              <a:rPr lang="en-US" dirty="0"/>
              <a:t>Seven diseases diphtheria, whooping cough, tetanus, polio, tuberculosis, measles, and </a:t>
            </a:r>
            <a:r>
              <a:rPr lang="en-US" dirty="0" err="1"/>
              <a:t>Hep.B</a:t>
            </a:r>
            <a:r>
              <a:rPr lang="en-US" dirty="0"/>
              <a:t>.</a:t>
            </a:r>
          </a:p>
          <a:p>
            <a:pPr fontAlgn="ctr"/>
            <a:r>
              <a:rPr lang="en-US" dirty="0">
                <a:solidFill>
                  <a:srgbClr val="FF0000"/>
                </a:solidFill>
              </a:rPr>
              <a:t>Selected states</a:t>
            </a:r>
            <a:r>
              <a:rPr lang="en-US" dirty="0"/>
              <a:t>: </a:t>
            </a:r>
            <a:r>
              <a:rPr lang="en-US" dirty="0" err="1"/>
              <a:t>Jap.encp</a:t>
            </a:r>
            <a:r>
              <a:rPr lang="en-US" dirty="0"/>
              <a:t>., Influenza type-B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Indradhanush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Vaccination</a:t>
            </a:r>
          </a:p>
        </p:txBody>
      </p:sp>
    </p:spTree>
    <p:extLst>
      <p:ext uri="{BB962C8B-B14F-4D97-AF65-F5344CB8AC3E}">
        <p14:creationId xmlns:p14="http://schemas.microsoft.com/office/powerpoint/2010/main" val="37185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30351"/>
              </p:ext>
            </p:extLst>
          </p:nvPr>
        </p:nvGraphicFramePr>
        <p:xfrm>
          <a:off x="153988" y="914400"/>
          <a:ext cx="8797925" cy="5843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Infants and children</a:t>
            </a:r>
          </a:p>
        </p:txBody>
      </p:sp>
    </p:spTree>
    <p:extLst>
      <p:ext uri="{BB962C8B-B14F-4D97-AF65-F5344CB8AC3E}">
        <p14:creationId xmlns:p14="http://schemas.microsoft.com/office/powerpoint/2010/main" val="241905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4D2804-E51A-42E2-8600-D2D0C6DAF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74D2804-E51A-42E2-8600-D2D0C6DAF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26AAA8-7BAF-484A-970A-23D097540A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E426AAA8-7BAF-484A-970A-23D097540A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1AE40C-75C7-418B-A599-A7DEB08FCD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11AE40C-75C7-418B-A599-A7DEB08FCD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3009DB-9366-45B2-A51B-FDF85328E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D3009DB-9366-45B2-A51B-FDF85328EE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0B13C2-2CD6-41AB-82A0-54748FE0ED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5C0B13C2-2CD6-41AB-82A0-54748FE0ED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473C58-8AB7-470C-8FE3-81E0FFDEA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8F473C58-8AB7-470C-8FE3-81E0FFDEA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648655"/>
              </p:ext>
            </p:extLst>
          </p:nvPr>
        </p:nvGraphicFramePr>
        <p:xfrm>
          <a:off x="153988" y="914400"/>
          <a:ext cx="8797925" cy="5695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V1c5: Early life intervention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522" y="1031779"/>
            <a:ext cx="2262106" cy="16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4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4F7F32-174E-4549-81CB-AAD3C977E1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674F7F32-174E-4549-81CB-AAD3C977E1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C6D25F-A9F5-4FD7-9C90-E12A20D6A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D0C6D25F-A9F5-4FD7-9C90-E12A20D6AD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35D85E-7835-4029-BF66-56CDCAA508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735D85E-7835-4029-BF66-56CDCAA508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874858-83EE-401F-8547-4A21B5CA8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E9874858-83EE-401F-8547-4A21B5CA8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578DA9-405E-41B7-86BE-4E2BBF5C5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5578DA9-405E-41B7-86BE-4E2BBF5C5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EAAE0C-B532-45FC-9F59-50DB0FDD5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96EAAE0C-B532-45FC-9F59-50DB0FDD5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21975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 ratio</a:t>
            </a:r>
          </a:p>
        </p:txBody>
      </p:sp>
    </p:spTree>
    <p:extLst>
      <p:ext uri="{BB962C8B-B14F-4D97-AF65-F5344CB8AC3E}">
        <p14:creationId xmlns:p14="http://schemas.microsoft.com/office/powerpoint/2010/main" val="158636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6451E46-05D6-49CF-BC3F-9F9145078E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06451E46-05D6-49CF-BC3F-9F9145078E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9E67F5-1D7C-489A-BF08-8B9AA7936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519E67F5-1D7C-489A-BF08-8B9AA7936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8D2156-BF80-4E89-BDA6-22A1E8D65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C8D2156-BF80-4E89-BDA6-22A1E8D65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F0A2C3-7FFF-47E7-AE38-B2DA4CB3E6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04F0A2C3-7FFF-47E7-AE38-B2DA4CB3E6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NCERT Class 12 soc.ch2.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there was no sex selective abortion or gender specific-violence then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Sex ratio would be in favor of females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Sex ratio would be in favor of males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Sex ratio would be “1”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can’t be predicted.</a:t>
            </a:r>
          </a:p>
          <a:p>
            <a:pPr marL="742950" indent="-742950">
              <a:buFont typeface="+mj-lt"/>
              <a:buAutoNum type="alphaUcPeriod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52939" y="4134677"/>
            <a:ext cx="6460435" cy="1909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 </a:t>
            </a:r>
            <a:r>
              <a:rPr lang="en-US" sz="2800" dirty="0" err="1"/>
              <a:t>favour</a:t>
            </a:r>
            <a:r>
              <a:rPr lang="en-US" sz="2800" dirty="0"/>
              <a:t> of females because </a:t>
            </a:r>
          </a:p>
          <a:p>
            <a:pPr marL="342900" indent="-342900">
              <a:buAutoNum type="arabicPeriod"/>
            </a:pPr>
            <a:r>
              <a:rPr lang="en-US" sz="2800" dirty="0"/>
              <a:t>Girl child = more resistant to disease</a:t>
            </a:r>
          </a:p>
          <a:p>
            <a:pPr marL="342900" indent="-342900">
              <a:buAutoNum type="arabicPeriod"/>
            </a:pPr>
            <a:r>
              <a:rPr lang="en-US" sz="2800" dirty="0"/>
              <a:t>Older women live longer than men- diseases, violence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999" y="2873223"/>
            <a:ext cx="3776001" cy="39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NCERT Class 12 soc.ch2.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Regarding sex-ratio in India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Sex ratio is </a:t>
            </a:r>
            <a:r>
              <a:rPr lang="en-US" u="sng" dirty="0"/>
              <a:t>lowest in most of the  prosperous regions</a:t>
            </a:r>
            <a:r>
              <a:rPr lang="en-US" dirty="0"/>
              <a:t> of India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Maternal mortality is highest in most of the </a:t>
            </a:r>
            <a:r>
              <a:rPr lang="en-US" u="sng" dirty="0"/>
              <a:t>backward regions of India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Sex ratio is high in the </a:t>
            </a:r>
            <a:r>
              <a:rPr lang="en-US" u="sng" dirty="0"/>
              <a:t>source areas of migration.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All of above.</a:t>
            </a:r>
          </a:p>
        </p:txBody>
      </p:sp>
      <p:sp>
        <p:nvSpPr>
          <p:cNvPr id="7" name="Speech Bubble: Rectangle 6"/>
          <p:cNvSpPr/>
          <p:nvPr/>
        </p:nvSpPr>
        <p:spPr>
          <a:xfrm>
            <a:off x="7520701" y="1391478"/>
            <a:ext cx="1639956" cy="765313"/>
          </a:xfrm>
          <a:prstGeom prst="wedgeRectCallout">
            <a:avLst>
              <a:gd name="adj1" fmla="val -79636"/>
              <a:gd name="adj2" fmla="val 808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2000" dirty="0"/>
              <a:t>Migration </a:t>
            </a:r>
          </a:p>
          <a:p>
            <a:pPr marL="342900" indent="-342900">
              <a:buAutoNum type="arabicPeriod"/>
            </a:pPr>
            <a:r>
              <a:rPr lang="en-US" sz="2000" dirty="0"/>
              <a:t>sonography</a:t>
            </a:r>
          </a:p>
        </p:txBody>
      </p:sp>
    </p:spTree>
    <p:extLst>
      <p:ext uri="{BB962C8B-B14F-4D97-AF65-F5344CB8AC3E}">
        <p14:creationId xmlns:p14="http://schemas.microsoft.com/office/powerpoint/2010/main" val="98215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3" y="795523"/>
            <a:ext cx="4492487" cy="607520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250690"/>
              </p:ext>
            </p:extLst>
          </p:nvPr>
        </p:nvGraphicFramePr>
        <p:xfrm>
          <a:off x="153988" y="914400"/>
          <a:ext cx="8797925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Women: major schemes</a:t>
            </a:r>
          </a:p>
        </p:txBody>
      </p:sp>
    </p:spTree>
    <p:extLst>
      <p:ext uri="{BB962C8B-B14F-4D97-AF65-F5344CB8AC3E}">
        <p14:creationId xmlns:p14="http://schemas.microsoft.com/office/powerpoint/2010/main" val="410615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1BC108-7E5C-4B60-9FEF-EAA611D786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81BC108-7E5C-4B60-9FEF-EAA611D786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0DBC23-F3A8-4E97-941C-628930F3D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470DBC23-F3A8-4E97-941C-628930F3DE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9DAEBA-1A99-44FB-88D5-2F84A1851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929DAEBA-1A99-44FB-88D5-2F84A18518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E25299-FB93-412E-A5BD-7A838B6E8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48E25299-FB93-412E-A5BD-7A838B6E8F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E571CF-92DF-4269-A616-7CB0DA4046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3FE571CF-92DF-4269-A616-7CB0DA4046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ACA3F3-6E20-4292-994E-AD6167CA8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E2ACA3F3-6E20-4292-994E-AD6167CA87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284F20-E957-41B6-8464-725599390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CF284F20-E957-41B6-8464-7255993909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9C9A25-901E-4109-A47E-A0965E9B2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FE9C9A25-901E-4109-A47E-A0965E9B2C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37557D-D285-4726-9076-0EDEC72AD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A537557D-D285-4726-9076-0EDEC72AD1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55C135-5D16-4E8B-86C1-C31EA8F50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5155C135-5D16-4E8B-86C1-C31EA8F506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02D5412-A9D7-4063-8B2F-530AA8FCD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A02D5412-A9D7-4063-8B2F-530AA8FCD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C3416A3-0B0F-47AC-871A-5934354E5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CC3416A3-0B0F-47AC-871A-5934354E53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DFED63-09B2-4DEA-BD19-D6064DB54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graphicEl>
                                              <a:dgm id="{4CDFED63-09B2-4DEA-BD19-D6064DB54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E4227F-67C2-49B5-ABC4-4FD9E2164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1CE4227F-67C2-49B5-ABC4-4FD9E2164D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763E0D-F4E7-4A38-832A-62B520762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graphicEl>
                                              <a:dgm id="{89763E0D-F4E7-4A38-832A-62B520762D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578152-D287-4D5B-9512-B4C3E5B7D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graphicEl>
                                              <a:dgm id="{56578152-D287-4D5B-9512-B4C3E5B7D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22D5E2-4C85-4BFA-896A-F6FD4F347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graphicEl>
                                              <a:dgm id="{6922D5E2-4C85-4BFA-896A-F6FD4F3479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D3035F-2CCE-4447-B21F-E1BCFD4A5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graphicEl>
                                              <a:dgm id="{BDD3035F-2CCE-4447-B21F-E1BCFD4A5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3" y="795523"/>
            <a:ext cx="4492487" cy="607520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008538"/>
              </p:ext>
            </p:extLst>
          </p:nvPr>
        </p:nvGraphicFramePr>
        <p:xfrm>
          <a:off x="153988" y="914400"/>
          <a:ext cx="8797925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Women: major schemes</a:t>
            </a:r>
          </a:p>
        </p:txBody>
      </p:sp>
    </p:spTree>
    <p:extLst>
      <p:ext uri="{BB962C8B-B14F-4D97-AF65-F5344CB8AC3E}">
        <p14:creationId xmlns:p14="http://schemas.microsoft.com/office/powerpoint/2010/main" val="2103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49FC59-EE20-4934-B1F6-6EA8602F6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749FC59-EE20-4934-B1F6-6EA8602F6D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7651CC-BC19-4FBA-8BA6-BAB094B36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E47651CC-BC19-4FBA-8BA6-BAB094B36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724011-C482-4A2A-A03D-D7CE5B0F3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81724011-C482-4A2A-A03D-D7CE5B0F30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52B8DD-0185-4160-8ACB-55F21ABBE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8D52B8DD-0185-4160-8ACB-55F21ABBEA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31C9B8-A0D6-46C0-B091-0D2995F80C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F331C9B8-A0D6-46C0-B091-0D2995F80C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C11BBC-BCF4-44D2-AE91-0935559E4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B7C11BBC-BCF4-44D2-AE91-0935559E44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9F36EC-B79B-4ED5-9A6F-82DD858BF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189F36EC-B79B-4ED5-9A6F-82DD858BF0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72F402C-3D46-4FE0-9B10-56D243EDE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A72F402C-3D46-4FE0-9B10-56D243EDEB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458CD9-B587-4B58-9189-EF0DC79DCC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FE458CD9-B587-4B58-9189-EF0DC79DCC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19D1F8-2800-45FE-9344-C010FBC49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A819D1F8-2800-45FE-9344-C010FBC496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F434631-8750-47AB-A7D6-F6D1D63EC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DF434631-8750-47AB-A7D6-F6D1D63ECD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9E93FC-181E-49DA-B5A2-A2566CE72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1F9E93FC-181E-49DA-B5A2-A2566CE720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6AEB8A-1AC6-414F-942E-942B3D809D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graphicEl>
                                              <a:dgm id="{EF6AEB8A-1AC6-414F-942E-942B3D809D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277757-756C-41B3-A4B7-220C22601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9D277757-756C-41B3-A4B7-220C226013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2FE821-E859-41C7-802A-14F9C7540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graphicEl>
                                              <a:dgm id="{3E2FE821-E859-41C7-802A-14F9C75402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988" y="1028653"/>
            <a:ext cx="8797925" cy="50848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MWCD: </a:t>
            </a:r>
            <a:r>
              <a:rPr lang="en-US" dirty="0" err="1"/>
              <a:t>Stree</a:t>
            </a:r>
            <a:r>
              <a:rPr lang="en-US" dirty="0"/>
              <a:t> Shakti </a:t>
            </a:r>
            <a:r>
              <a:rPr lang="en-US" dirty="0" err="1"/>
              <a:t>Puraskar</a:t>
            </a:r>
            <a:r>
              <a:rPr lang="en-US" dirty="0"/>
              <a:t>: 6 x 3 lakhs</a:t>
            </a:r>
          </a:p>
        </p:txBody>
      </p:sp>
    </p:spTree>
    <p:extLst>
      <p:ext uri="{BB962C8B-B14F-4D97-AF65-F5344CB8AC3E}">
        <p14:creationId xmlns:p14="http://schemas.microsoft.com/office/powerpoint/2010/main" val="586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Universal Health Coverage index (UHC) by World Bank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" y="893503"/>
            <a:ext cx="8864075" cy="5774260"/>
          </a:xfrm>
          <a:prstGeom prst="rect">
            <a:avLst/>
          </a:prstGeom>
        </p:spPr>
      </p:pic>
      <p:sp>
        <p:nvSpPr>
          <p:cNvPr id="7" name="Speech Bubble: Rectangle 6"/>
          <p:cNvSpPr/>
          <p:nvPr/>
        </p:nvSpPr>
        <p:spPr>
          <a:xfrm>
            <a:off x="3694545" y="893503"/>
            <a:ext cx="4913746" cy="584315"/>
          </a:xfrm>
          <a:prstGeom prst="wedgeRectCallout">
            <a:avLst>
              <a:gd name="adj1" fmla="val -12186"/>
              <a:gd name="adj2" fmla="val -86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India’s rank- among the bottom countries</a:t>
            </a:r>
          </a:p>
        </p:txBody>
      </p:sp>
    </p:spTree>
    <p:extLst>
      <p:ext uri="{BB962C8B-B14F-4D97-AF65-F5344CB8AC3E}">
        <p14:creationId xmlns:p14="http://schemas.microsoft.com/office/powerpoint/2010/main" val="4160065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640059"/>
              </p:ext>
            </p:extLst>
          </p:nvPr>
        </p:nvGraphicFramePr>
        <p:xfrm>
          <a:off x="241300" y="287338"/>
          <a:ext cx="6373813" cy="6444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Statutory body for women and children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GS2: Bodies</a:t>
            </a:r>
          </a:p>
        </p:txBody>
      </p:sp>
    </p:spTree>
    <p:extLst>
      <p:ext uri="{BB962C8B-B14F-4D97-AF65-F5344CB8AC3E}">
        <p14:creationId xmlns:p14="http://schemas.microsoft.com/office/powerpoint/2010/main" val="136933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02" y="3124200"/>
            <a:ext cx="1677446" cy="3038475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2018- all phones must have</a:t>
            </a:r>
          </a:p>
          <a:p>
            <a:r>
              <a:rPr lang="en-US" dirty="0"/>
              <a:t>In-built GPS</a:t>
            </a:r>
          </a:p>
          <a:p>
            <a:r>
              <a:rPr lang="en-US" dirty="0"/>
              <a:t>Panic button- either in “5” or “9” key.</a:t>
            </a:r>
          </a:p>
          <a:p>
            <a:r>
              <a:rPr lang="en-US" dirty="0" err="1"/>
              <a:t>Nirbhayaa</a:t>
            </a:r>
            <a:r>
              <a:rPr lang="en-US" dirty="0"/>
              <a:t> fund to be used for </a:t>
            </a:r>
            <a:r>
              <a:rPr lang="en-US"/>
              <a:t>running hotline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 safety through phones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I&amp;B min</a:t>
            </a:r>
          </a:p>
        </p:txBody>
      </p:sp>
    </p:spTree>
    <p:extLst>
      <p:ext uri="{BB962C8B-B14F-4D97-AF65-F5344CB8AC3E}">
        <p14:creationId xmlns:p14="http://schemas.microsoft.com/office/powerpoint/2010/main" val="3133160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Disabled &amp; research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66091" y="1438275"/>
            <a:ext cx="5218194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5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13" y="795523"/>
            <a:ext cx="4492487" cy="6075206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01276"/>
              </p:ext>
            </p:extLst>
          </p:nvPr>
        </p:nvGraphicFramePr>
        <p:xfrm>
          <a:off x="153988" y="914400"/>
          <a:ext cx="8929051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Disabled (</a:t>
            </a:r>
            <a:r>
              <a:rPr lang="en-US" dirty="0" err="1"/>
              <a:t>Divyang</a:t>
            </a:r>
            <a:r>
              <a:rPr lang="en-US" dirty="0"/>
              <a:t>- Rail budget)</a:t>
            </a:r>
          </a:p>
        </p:txBody>
      </p:sp>
    </p:spTree>
    <p:extLst>
      <p:ext uri="{BB962C8B-B14F-4D97-AF65-F5344CB8AC3E}">
        <p14:creationId xmlns:p14="http://schemas.microsoft.com/office/powerpoint/2010/main" val="18585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B9AFB2-7689-41F4-97A7-EAB3520C9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12D15A-DFE2-4002-83EF-029A10744B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63DD1B-C912-4C30-968E-5CC9AD718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C15E31-9568-41A0-B1D2-93D6C96E4D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329C36-7EFB-41DF-AE17-428BD09B1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388AE6-347C-40F1-B3CD-4FD36EDFE9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25" y="3447256"/>
            <a:ext cx="2305050" cy="230505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Crimean Congo Hemorrhagic Fever (CCHF)- </a:t>
            </a:r>
            <a:r>
              <a:rPr lang="en-US" dirty="0"/>
              <a:t>found in Gujarat and Rajasthan; "</a:t>
            </a:r>
            <a:r>
              <a:rPr lang="en-US" dirty="0" err="1"/>
              <a:t>Hyalomma</a:t>
            </a:r>
            <a:r>
              <a:rPr lang="en-US" dirty="0"/>
              <a:t>" ticks =&gt; Animals =&gt; Human</a:t>
            </a:r>
          </a:p>
          <a:p>
            <a:r>
              <a:rPr lang="en-US" dirty="0" err="1">
                <a:solidFill>
                  <a:srgbClr val="FFC000"/>
                </a:solidFill>
              </a:rPr>
              <a:t>Magnivisualizer</a:t>
            </a:r>
            <a:r>
              <a:rPr lang="en-US" dirty="0">
                <a:solidFill>
                  <a:srgbClr val="FFC000"/>
                </a:solidFill>
              </a:rPr>
              <a:t> for cervical cancer</a:t>
            </a:r>
          </a:p>
          <a:p>
            <a:r>
              <a:rPr lang="en-US" dirty="0"/>
              <a:t>HIV vaccines: </a:t>
            </a:r>
            <a:r>
              <a:rPr lang="en-US" dirty="0" err="1"/>
              <a:t>Macaca</a:t>
            </a:r>
            <a:r>
              <a:rPr lang="en-US" dirty="0"/>
              <a:t> </a:t>
            </a:r>
            <a:r>
              <a:rPr lang="en-US" dirty="0" err="1"/>
              <a:t>mulatta</a:t>
            </a:r>
            <a:r>
              <a:rPr lang="en-US" dirty="0"/>
              <a:t> (Rhesus monkeys) prior to conducting human trials.</a:t>
            </a:r>
          </a:p>
          <a:p>
            <a:r>
              <a:rPr lang="en-US" dirty="0"/>
              <a:t>Vaccine for Japanese Encephalitis</a:t>
            </a:r>
          </a:p>
          <a:p>
            <a:r>
              <a:rPr lang="en-US" dirty="0" err="1"/>
              <a:t>Uricase</a:t>
            </a:r>
            <a:r>
              <a:rPr lang="en-US" dirty="0"/>
              <a:t> Enzyme- </a:t>
            </a:r>
            <a:r>
              <a:rPr lang="en-US" dirty="0" err="1"/>
              <a:t>diagnotic</a:t>
            </a:r>
            <a:r>
              <a:rPr lang="en-US" dirty="0"/>
              <a:t> kit to measure uric acid level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ICMR associated with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yearbook</a:t>
            </a:r>
          </a:p>
        </p:txBody>
      </p:sp>
    </p:spTree>
    <p:extLst>
      <p:ext uri="{BB962C8B-B14F-4D97-AF65-F5344CB8AC3E}">
        <p14:creationId xmlns:p14="http://schemas.microsoft.com/office/powerpoint/2010/main" val="2847227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25" y="3677761"/>
            <a:ext cx="2305050" cy="184404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Iodine-125: </a:t>
            </a:r>
            <a:r>
              <a:rPr lang="en-US" dirty="0"/>
              <a:t>Eye cancer</a:t>
            </a:r>
          </a:p>
          <a:p>
            <a:r>
              <a:rPr lang="en-US" dirty="0">
                <a:solidFill>
                  <a:srgbClr val="FFC000"/>
                </a:solidFill>
              </a:rPr>
              <a:t>Radiation-hydrogel</a:t>
            </a:r>
            <a:r>
              <a:rPr lang="en-US" dirty="0"/>
              <a:t> to treat burns, wounds and leprosy;</a:t>
            </a:r>
          </a:p>
          <a:p>
            <a:r>
              <a:rPr lang="en-US" dirty="0" err="1">
                <a:solidFill>
                  <a:srgbClr val="FFC000"/>
                </a:solidFill>
              </a:rPr>
              <a:t>Radioimmunoassays</a:t>
            </a:r>
            <a:r>
              <a:rPr lang="en-US" dirty="0">
                <a:solidFill>
                  <a:srgbClr val="FFC000"/>
                </a:solidFill>
              </a:rPr>
              <a:t> (RIA) </a:t>
            </a:r>
            <a:r>
              <a:rPr lang="en-US" dirty="0"/>
              <a:t>to measurements of hormones, enzymes, protein</a:t>
            </a:r>
          </a:p>
          <a:p>
            <a:r>
              <a:rPr lang="en-US" dirty="0"/>
              <a:t>radiopharmaceuticals: arthritis, TB detection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 working 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yearbook</a:t>
            </a:r>
          </a:p>
        </p:txBody>
      </p:sp>
    </p:spTree>
    <p:extLst>
      <p:ext uri="{BB962C8B-B14F-4D97-AF65-F5344CB8AC3E}">
        <p14:creationId xmlns:p14="http://schemas.microsoft.com/office/powerpoint/2010/main" val="3825712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25" y="3677761"/>
            <a:ext cx="2305050" cy="184404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BARC at </a:t>
            </a:r>
            <a:r>
              <a:rPr lang="en-US" dirty="0" err="1"/>
              <a:t>Lasalgaon</a:t>
            </a:r>
            <a:r>
              <a:rPr lang="en-US" dirty="0"/>
              <a:t> near Nashik: </a:t>
            </a:r>
            <a:r>
              <a:rPr lang="en-US" dirty="0">
                <a:solidFill>
                  <a:srgbClr val="FFC000"/>
                </a:solidFill>
              </a:rPr>
              <a:t>radiation for food-preservation</a:t>
            </a:r>
            <a:r>
              <a:rPr lang="en-US" dirty="0"/>
              <a:t>: onion, pulses, </a:t>
            </a:r>
            <a:r>
              <a:rPr lang="en-US" dirty="0" err="1"/>
              <a:t>rawa</a:t>
            </a:r>
            <a:r>
              <a:rPr lang="en-US" dirty="0"/>
              <a:t> and turmeric.</a:t>
            </a:r>
          </a:p>
          <a:p>
            <a:r>
              <a:rPr lang="en-US" dirty="0"/>
              <a:t>X-ray</a:t>
            </a:r>
            <a:r>
              <a:rPr lang="en-US"/>
              <a:t>, Gamma-Ray =&gt; microorganisms</a:t>
            </a:r>
            <a:r>
              <a:rPr lang="en-US" dirty="0"/>
              <a:t>, </a:t>
            </a:r>
            <a:r>
              <a:rPr lang="en-US"/>
              <a:t>insects killed + </a:t>
            </a:r>
            <a:r>
              <a:rPr lang="en-US" dirty="0"/>
              <a:t>Potato, onions: no sprout.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Irradiation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yearbook</a:t>
            </a:r>
          </a:p>
        </p:txBody>
      </p:sp>
    </p:spTree>
    <p:extLst>
      <p:ext uri="{BB962C8B-B14F-4D97-AF65-F5344CB8AC3E}">
        <p14:creationId xmlns:p14="http://schemas.microsoft.com/office/powerpoint/2010/main" val="2207701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25" y="3441465"/>
            <a:ext cx="2305050" cy="231663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Latest: Sowa </a:t>
            </a:r>
            <a:r>
              <a:rPr lang="en-US" dirty="0" err="1"/>
              <a:t>Rigpa</a:t>
            </a:r>
            <a:r>
              <a:rPr lang="en-US" dirty="0"/>
              <a:t> (</a:t>
            </a:r>
            <a:r>
              <a:rPr lang="en-US" dirty="0" err="1"/>
              <a:t>Tibetian</a:t>
            </a:r>
            <a:r>
              <a:rPr lang="en-US" dirty="0"/>
              <a:t>)</a:t>
            </a:r>
          </a:p>
          <a:p>
            <a:r>
              <a:rPr lang="en-US" dirty="0"/>
              <a:t>Ayurveda, Siddha, Unani and Homoeopathy drugs fall under of Drugs and Cosmetics Act, 1940.</a:t>
            </a:r>
          </a:p>
          <a:p>
            <a:r>
              <a:rPr lang="en-US" dirty="0"/>
              <a:t>National Medicinal Plants Board: Under health ministry</a:t>
            </a:r>
          </a:p>
          <a:p>
            <a:pPr fontAlgn="ctr"/>
            <a:r>
              <a:rPr lang="en-US" dirty="0"/>
              <a:t>2014, Sep: UN GA declared June 21</a:t>
            </a:r>
            <a:r>
              <a:rPr lang="en-US" baseline="30000" dirty="0"/>
              <a:t>st</a:t>
            </a:r>
            <a:r>
              <a:rPr lang="en-US" dirty="0"/>
              <a:t> as international yoga day.</a:t>
            </a:r>
          </a:p>
          <a:p>
            <a:pPr fontAlgn="ctr"/>
            <a:r>
              <a:rPr lang="en-US" dirty="0"/>
              <a:t>2014, Nov- made full fledged ministry</a:t>
            </a:r>
          </a:p>
          <a:p>
            <a:pPr fontAlgn="ctr"/>
            <a:r>
              <a:rPr lang="en-US" dirty="0"/>
              <a:t>National AYUSH Mission (NAM)= cost effective medicine + education reform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AYUSH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yearbook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36" y="5033700"/>
            <a:ext cx="7915370" cy="14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9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680591"/>
              </p:ext>
            </p:extLst>
          </p:nvPr>
        </p:nvGraphicFramePr>
        <p:xfrm>
          <a:off x="-74644" y="914400"/>
          <a:ext cx="9218644" cy="5635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BES166=&gt; HRD: Today’s Topics</a:t>
            </a:r>
          </a:p>
        </p:txBody>
      </p:sp>
    </p:spTree>
    <p:extLst>
      <p:ext uri="{BB962C8B-B14F-4D97-AF65-F5344CB8AC3E}">
        <p14:creationId xmlns:p14="http://schemas.microsoft.com/office/powerpoint/2010/main" val="305927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E2B284-BAC0-4D0C-B7F2-580854EDB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9E2B284-BAC0-4D0C-B7F2-580854EDBC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A4FA85-BE4F-411E-9B74-BD7A5F6699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C0A4FA85-BE4F-411E-9B74-BD7A5F6699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65C5CE-6045-4EB6-91C1-3E9FFE8D7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465C5CE-6045-4EB6-91C1-3E9FFE8D79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D07FCD-8A20-410C-A5B7-3708BAA5E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8D07FCD-8A20-410C-A5B7-3708BAA5E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699845-A71D-44D2-B519-A9D5F66B4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1699845-A71D-44D2-B519-A9D5F66B48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C544EF-9D0D-4227-9A21-0BCF5E916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3DC544EF-9D0D-4227-9A21-0BCF5E916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FE66F1-725B-41EF-9C98-511A8EB67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83FE66F1-725B-41EF-9C98-511A8EB67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0C63D5-A3CC-40B5-AF50-CCFB25C70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EB0C63D5-A3CC-40B5-AF50-CCFB25C702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68323"/>
              </p:ext>
            </p:extLst>
          </p:nvPr>
        </p:nvGraphicFramePr>
        <p:xfrm>
          <a:off x="241300" y="287338"/>
          <a:ext cx="6296025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Budget-2016</a:t>
            </a:r>
          </a:p>
        </p:txBody>
      </p:sp>
    </p:spTree>
    <p:extLst>
      <p:ext uri="{BB962C8B-B14F-4D97-AF65-F5344CB8AC3E}">
        <p14:creationId xmlns:p14="http://schemas.microsoft.com/office/powerpoint/2010/main" val="2871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C7ED661-5C61-49E8-8D5B-C58296AE4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0C7ED661-5C61-49E8-8D5B-C58296AE45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3CC733-1AFE-4E90-A048-5539FDC049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483CC733-1AFE-4E90-A048-5539FDC049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A5CB2A-3D1C-4D4F-B6C2-A56D93BA9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F0A5CB2A-3D1C-4D4F-B6C2-A56D93BA9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AE47AD6-BD6A-464F-AC8F-6DA5639AA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5AE47AD6-BD6A-464F-AC8F-6DA5639AA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1D80257-7ADB-47FE-AA4B-FC2166C4F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01D80257-7ADB-47FE-AA4B-FC2166C4FB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64F774A-C603-4625-9AC4-4E59DAC02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A64F774A-C603-4625-9AC4-4E59DAC02A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3501660"/>
            <a:ext cx="2481943" cy="335634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552107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health schemes are “Core Schemes”- 60-40| 90-10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49" y="4419802"/>
            <a:ext cx="3096512" cy="243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4CF015-2F94-4037-A1E5-5EEC62ADE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D4CF015-2F94-4037-A1E5-5EEC62ADE3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4FA379-48B9-4FEA-B0AB-C30A5D5F1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94FA379-48B9-4FEA-B0AB-C30A5D5F1F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609A0E-B941-46AA-9EA8-AB20B6447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A609A0E-B941-46AA-9EA8-AB20B6447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BDDB22-0D18-45DE-BAC9-2E7853DFC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2BDDB22-0D18-45DE-BAC9-2E7853DFC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38DF84-199C-4C48-9459-C562E2F71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F38DF84-199C-4C48-9459-C562E2F71E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44381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health schemes are “Core Schemes”- 60-40| 90-10</a:t>
            </a:r>
          </a:p>
        </p:txBody>
      </p:sp>
    </p:spTree>
    <p:extLst>
      <p:ext uri="{BB962C8B-B14F-4D97-AF65-F5344CB8AC3E}">
        <p14:creationId xmlns:p14="http://schemas.microsoft.com/office/powerpoint/2010/main" val="91606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923685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Misc.</a:t>
            </a:r>
          </a:p>
        </p:txBody>
      </p:sp>
    </p:spTree>
    <p:extLst>
      <p:ext uri="{BB962C8B-B14F-4D97-AF65-F5344CB8AC3E}">
        <p14:creationId xmlns:p14="http://schemas.microsoft.com/office/powerpoint/2010/main" val="16496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E9934F-C1AC-4022-8471-702B99525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AE9934F-C1AC-4022-8471-702B99525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66FD48-EA4A-43CF-B7CA-6ED7488D6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266FD48-EA4A-43CF-B7CA-6ED7488D67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11E93C-A624-475F-8F35-C19E76ACC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C11E93C-A624-475F-8F35-C19E76ACCD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ED31C1-C30F-41C9-AC45-151930C5A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7ED31C1-C30F-41C9-AC45-151930C5AC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45371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MMRate: within 42 days of delivery/1lakh live birth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672542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Formula: Child </a:t>
            </a:r>
            <a:r>
              <a:rPr lang="en-US" dirty="0" err="1"/>
              <a:t>Mortaility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3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517705"/>
              </p:ext>
            </p:extLst>
          </p:nvPr>
        </p:nvGraphicFramePr>
        <p:xfrm>
          <a:off x="153988" y="914400"/>
          <a:ext cx="8797925" cy="566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Pregnant women: Health Ministry </a:t>
            </a:r>
          </a:p>
        </p:txBody>
      </p:sp>
    </p:spTree>
    <p:extLst>
      <p:ext uri="{BB962C8B-B14F-4D97-AF65-F5344CB8AC3E}">
        <p14:creationId xmlns:p14="http://schemas.microsoft.com/office/powerpoint/2010/main" val="56792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7A01BA-E360-480C-85ED-7BCE00D01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07A01BA-E360-480C-85ED-7BCE00D01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CC4277-3AE3-4FCF-9FD4-318BB8F1B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6CC4277-3AE3-4FCF-9FD4-318BB8F1B6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2C11BE-6AED-4B4E-95C9-DA90EEBB6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F2C11BE-6AED-4B4E-95C9-DA90EEBB62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77DBB1-5865-47EA-A27C-6E015E5E38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477DBB1-5865-47EA-A27C-6E015E5E38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5468F0-990D-4D4A-96F4-F04710925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B5468F0-990D-4D4A-96F4-F047109256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13D130-977E-42C7-A821-7DC663E77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513D130-977E-42C7-A821-7DC663E771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BRIJ_4_3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_4_3" id="{26C227C6-81A2-429E-9440-6FF41A718CBE}" vid="{5EBBA0B2-39A4-4093-B826-9E91A06544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BRIJ_4_3</Template>
  <TotalTime>742</TotalTime>
  <Words>1603</Words>
  <Application>Microsoft Office PowerPoint</Application>
  <PresentationFormat>On-screen Show (4:3)</PresentationFormat>
  <Paragraphs>257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 Unicode MS</vt:lpstr>
      <vt:lpstr>Arial</vt:lpstr>
      <vt:lpstr>Calibri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BRIJ_4_3</vt:lpstr>
      <vt:lpstr>BES166=&gt; HRD: Today’s Topics</vt:lpstr>
      <vt:lpstr> Universal Health Coverage index (UHC) by World Bank</vt:lpstr>
      <vt:lpstr>Healthcare</vt:lpstr>
      <vt:lpstr>health schemes are “Core Schemes”- 60-40| 90-10</vt:lpstr>
      <vt:lpstr>health schemes are “Core Schemes”- 60-40| 90-10</vt:lpstr>
      <vt:lpstr>Health Misc.</vt:lpstr>
      <vt:lpstr>MMRate: within 42 days of delivery/1lakh live birth </vt:lpstr>
      <vt:lpstr>Formula: Child Mortaility</vt:lpstr>
      <vt:lpstr>Pregnant women: Health Ministry </vt:lpstr>
      <vt:lpstr>Pregnant women: MWCD?</vt:lpstr>
      <vt:lpstr>Indradhanush</vt:lpstr>
      <vt:lpstr>Infants and children</vt:lpstr>
      <vt:lpstr>V1c5: Early life intervention </vt:lpstr>
      <vt:lpstr>Sex ratio</vt:lpstr>
      <vt:lpstr>PowerPoint Presentation</vt:lpstr>
      <vt:lpstr>PowerPoint Presentation</vt:lpstr>
      <vt:lpstr>Women: major schemes</vt:lpstr>
      <vt:lpstr>Women: major schemes</vt:lpstr>
      <vt:lpstr>MWCD: Stree Shakti Puraskar: 6 x 3 lakhs</vt:lpstr>
      <vt:lpstr>Statutory body for women and children</vt:lpstr>
      <vt:lpstr>Women safety through phones</vt:lpstr>
      <vt:lpstr>Disabled &amp; research</vt:lpstr>
      <vt:lpstr>Disabled (Divyang- Rail budget)</vt:lpstr>
      <vt:lpstr>ICMR associated with</vt:lpstr>
      <vt:lpstr>BARC working on</vt:lpstr>
      <vt:lpstr>Food Irradiation</vt:lpstr>
      <vt:lpstr>AYUSH</vt:lpstr>
      <vt:lpstr>BES166=&gt; HRD: Today’s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220</cp:revision>
  <dcterms:created xsi:type="dcterms:W3CDTF">2016-07-12T11:47:42Z</dcterms:created>
  <dcterms:modified xsi:type="dcterms:W3CDTF">2016-08-02T04:12:14Z</dcterms:modified>
</cp:coreProperties>
</file>